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7" r:id="rId1"/>
  </p:sldMasterIdLst>
  <p:notesMasterIdLst>
    <p:notesMasterId r:id="rId18"/>
  </p:notesMasterIdLst>
  <p:sldIdLst>
    <p:sldId id="259" r:id="rId2"/>
    <p:sldId id="256" r:id="rId3"/>
    <p:sldId id="257" r:id="rId4"/>
    <p:sldId id="275" r:id="rId5"/>
    <p:sldId id="258" r:id="rId6"/>
    <p:sldId id="270" r:id="rId7"/>
    <p:sldId id="262" r:id="rId8"/>
    <p:sldId id="268" r:id="rId9"/>
    <p:sldId id="260" r:id="rId10"/>
    <p:sldId id="263" r:id="rId11"/>
    <p:sldId id="265" r:id="rId12"/>
    <p:sldId id="276" r:id="rId13"/>
    <p:sldId id="277" r:id="rId14"/>
    <p:sldId id="278" r:id="rId15"/>
    <p:sldId id="266" r:id="rId16"/>
    <p:sldId id="272" r:id="rId17"/>
  </p:sldIdLst>
  <p:sldSz cx="18288000" cy="10287000"/>
  <p:notesSz cx="6858000" cy="9144000"/>
  <p:embeddedFontLst>
    <p:embeddedFont>
      <p:font typeface="Anton" pitchFamily="2" charset="0"/>
      <p:regular r:id="rId19"/>
    </p:embeddedFont>
    <p:embeddedFont>
      <p:font typeface="Arimo" panose="020B0604020202020204" charset="0"/>
      <p:regular r:id="rId20"/>
      <p:bold r:id="rId21"/>
      <p:italic r:id="rId22"/>
      <p:boldItalic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836B"/>
    <a:srgbClr val="393A3F"/>
    <a:srgbClr val="FFFEF8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1" name="Google Shape;71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9" name="Google Shape;99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0" name="Google Shape;1150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1" name="Google Shape;115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7" name="Google Shape;62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484307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7" name="Google Shape;62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838863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7" name="Google Shape;62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518409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1" name="Google Shape;1231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2" name="Google Shape;1232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7" name="Google Shape;1687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8" name="Google Shape;1688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0" name="Google Shape;54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0" name="Google Shape;54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18743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7" name="Google Shape;62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9" name="Google Shape;1569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0" name="Google Shape;1570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5" name="Google Shape;91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9" name="Google Shape;1389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0" name="Google Shape;1390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1" name="Google Shape;76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"/>
          <p:cNvSpPr txBox="1">
            <a:spLocks noGrp="1"/>
          </p:cNvSpPr>
          <p:nvPr>
            <p:ph type="ctrTitle"/>
          </p:nvPr>
        </p:nvSpPr>
        <p:spPr>
          <a:xfrm>
            <a:off x="614350" y="2454275"/>
            <a:ext cx="16557000" cy="14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" name="Google Shape;11;p3"/>
          <p:cNvSpPr txBox="1">
            <a:spLocks noGrp="1"/>
          </p:cNvSpPr>
          <p:nvPr>
            <p:ph type="subTitle" idx="1"/>
          </p:nvPr>
        </p:nvSpPr>
        <p:spPr>
          <a:xfrm>
            <a:off x="4491025" y="56245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SzPts val="1500"/>
              <a:buNone/>
              <a:defRPr/>
            </a:lvl1pPr>
            <a:lvl2pPr lvl="1" algn="ctr">
              <a:spcBef>
                <a:spcPts val="56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480"/>
              </a:spcBef>
              <a:spcAft>
                <a:spcPts val="0"/>
              </a:spcAft>
              <a:buSzPts val="2400"/>
              <a:buNone/>
              <a:defRPr/>
            </a:lvl3pPr>
            <a:lvl4pPr lvl="3" algn="ctr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4pPr>
            <a:lvl5pPr lvl="4" algn="ctr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5pPr>
            <a:lvl6pPr lvl="5" algn="ctr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6pPr>
            <a:lvl7pPr lvl="6" algn="ctr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7pPr>
            <a:lvl8pPr lvl="7" algn="ctr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8pPr>
            <a:lvl9pPr lvl="8" algn="ctr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grpSp>
        <p:nvGrpSpPr>
          <p:cNvPr id="12" name="Google Shape;12;p3"/>
          <p:cNvGrpSpPr/>
          <p:nvPr/>
        </p:nvGrpSpPr>
        <p:grpSpPr>
          <a:xfrm>
            <a:off x="11999778" y="8704662"/>
            <a:ext cx="5851052" cy="1310243"/>
            <a:chOff x="2" y="-564"/>
            <a:chExt cx="7801403" cy="1746991"/>
          </a:xfrm>
        </p:grpSpPr>
        <p:grpSp>
          <p:nvGrpSpPr>
            <p:cNvPr id="13" name="Google Shape;13;p3"/>
            <p:cNvGrpSpPr/>
            <p:nvPr/>
          </p:nvGrpSpPr>
          <p:grpSpPr>
            <a:xfrm rot="10800000">
              <a:off x="5628043" y="1225496"/>
              <a:ext cx="2173362" cy="520931"/>
              <a:chOff x="0" y="-47625"/>
              <a:chExt cx="429306" cy="102900"/>
            </a:xfrm>
          </p:grpSpPr>
          <p:sp>
            <p:nvSpPr>
              <p:cNvPr id="14" name="Google Shape;14;p3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5;p3"/>
              <p:cNvSpPr txBox="1"/>
              <p:nvPr/>
            </p:nvSpPr>
            <p:spPr>
              <a:xfrm>
                <a:off x="0" y="-47625"/>
                <a:ext cx="4293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" name="Google Shape;16;p3"/>
            <p:cNvGrpSpPr/>
            <p:nvPr/>
          </p:nvGrpSpPr>
          <p:grpSpPr>
            <a:xfrm rot="10800000">
              <a:off x="3056329" y="1225496"/>
              <a:ext cx="2173362" cy="520931"/>
              <a:chOff x="0" y="-47625"/>
              <a:chExt cx="429306" cy="102900"/>
            </a:xfrm>
          </p:grpSpPr>
          <p:sp>
            <p:nvSpPr>
              <p:cNvPr id="17" name="Google Shape;17;p3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8;p3"/>
              <p:cNvSpPr txBox="1"/>
              <p:nvPr/>
            </p:nvSpPr>
            <p:spPr>
              <a:xfrm>
                <a:off x="0" y="-47625"/>
                <a:ext cx="4293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" name="Google Shape;19;p3"/>
            <p:cNvGrpSpPr/>
            <p:nvPr/>
          </p:nvGrpSpPr>
          <p:grpSpPr>
            <a:xfrm rot="10800000">
              <a:off x="4282710" y="409333"/>
              <a:ext cx="2173362" cy="520931"/>
              <a:chOff x="0" y="-47625"/>
              <a:chExt cx="429306" cy="102900"/>
            </a:xfrm>
          </p:grpSpPr>
          <p:sp>
            <p:nvSpPr>
              <p:cNvPr id="20" name="Google Shape;20;p3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3"/>
              <p:cNvSpPr txBox="1"/>
              <p:nvPr/>
            </p:nvSpPr>
            <p:spPr>
              <a:xfrm>
                <a:off x="0" y="-47625"/>
                <a:ext cx="4293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" name="Google Shape;22;p3"/>
            <p:cNvGrpSpPr/>
            <p:nvPr/>
          </p:nvGrpSpPr>
          <p:grpSpPr>
            <a:xfrm rot="10800000">
              <a:off x="1969648" y="420756"/>
              <a:ext cx="2173362" cy="520931"/>
              <a:chOff x="0" y="-47625"/>
              <a:chExt cx="429306" cy="102900"/>
            </a:xfrm>
          </p:grpSpPr>
          <p:sp>
            <p:nvSpPr>
              <p:cNvPr id="23" name="Google Shape;23;p3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24;p3"/>
              <p:cNvSpPr txBox="1"/>
              <p:nvPr/>
            </p:nvSpPr>
            <p:spPr>
              <a:xfrm>
                <a:off x="0" y="-47625"/>
                <a:ext cx="4293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" name="Google Shape;25;p3"/>
            <p:cNvGrpSpPr/>
            <p:nvPr/>
          </p:nvGrpSpPr>
          <p:grpSpPr>
            <a:xfrm rot="10800000">
              <a:off x="1295727" y="1225496"/>
              <a:ext cx="1191034" cy="520931"/>
              <a:chOff x="0" y="-47625"/>
              <a:chExt cx="235266" cy="102900"/>
            </a:xfrm>
          </p:grpSpPr>
          <p:sp>
            <p:nvSpPr>
              <p:cNvPr id="26" name="Google Shape;26;p3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7;p3"/>
              <p:cNvSpPr txBox="1"/>
              <p:nvPr/>
            </p:nvSpPr>
            <p:spPr>
              <a:xfrm>
                <a:off x="0" y="-47625"/>
                <a:ext cx="2352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" name="Google Shape;28;p3"/>
            <p:cNvGrpSpPr/>
            <p:nvPr/>
          </p:nvGrpSpPr>
          <p:grpSpPr>
            <a:xfrm rot="10800000">
              <a:off x="2" y="420756"/>
              <a:ext cx="1191034" cy="520931"/>
              <a:chOff x="0" y="-47625"/>
              <a:chExt cx="235266" cy="102900"/>
            </a:xfrm>
          </p:grpSpPr>
          <p:sp>
            <p:nvSpPr>
              <p:cNvPr id="29" name="Google Shape;29;p3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30;p3"/>
              <p:cNvSpPr txBox="1"/>
              <p:nvPr/>
            </p:nvSpPr>
            <p:spPr>
              <a:xfrm>
                <a:off x="0" y="-47625"/>
                <a:ext cx="2352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" name="Google Shape;31;p3"/>
            <p:cNvGrpSpPr/>
            <p:nvPr/>
          </p:nvGrpSpPr>
          <p:grpSpPr>
            <a:xfrm rot="10800000">
              <a:off x="6598555" y="420693"/>
              <a:ext cx="1202850" cy="498150"/>
              <a:chOff x="0" y="-47625"/>
              <a:chExt cx="237600" cy="98400"/>
            </a:xfrm>
          </p:grpSpPr>
          <p:sp>
            <p:nvSpPr>
              <p:cNvPr id="32" name="Google Shape;32;p3"/>
              <p:cNvSpPr/>
              <p:nvPr/>
            </p:nvSpPr>
            <p:spPr>
              <a:xfrm>
                <a:off x="0" y="0"/>
                <a:ext cx="237523" cy="50651"/>
              </a:xfrm>
              <a:custGeom>
                <a:avLst/>
                <a:gdLst/>
                <a:ahLst/>
                <a:cxnLst/>
                <a:rect l="l" t="t" r="r" b="b"/>
                <a:pathLst>
                  <a:path w="237523" h="50651" extrusionOk="0">
                    <a:moveTo>
                      <a:pt x="25326" y="0"/>
                    </a:moveTo>
                    <a:lnTo>
                      <a:pt x="212197" y="0"/>
                    </a:lnTo>
                    <a:cubicBezTo>
                      <a:pt x="226184" y="0"/>
                      <a:pt x="237523" y="11339"/>
                      <a:pt x="237523" y="25326"/>
                    </a:cubicBezTo>
                    <a:lnTo>
                      <a:pt x="237523" y="25326"/>
                    </a:lnTo>
                    <a:cubicBezTo>
                      <a:pt x="237523" y="39312"/>
                      <a:pt x="226184" y="50651"/>
                      <a:pt x="212197" y="50651"/>
                    </a:cubicBezTo>
                    <a:lnTo>
                      <a:pt x="25326" y="50651"/>
                    </a:lnTo>
                    <a:cubicBezTo>
                      <a:pt x="11339" y="50651"/>
                      <a:pt x="0" y="39312"/>
                      <a:pt x="0" y="25326"/>
                    </a:cubicBezTo>
                    <a:lnTo>
                      <a:pt x="0" y="25326"/>
                    </a:lnTo>
                    <a:cubicBezTo>
                      <a:pt x="0" y="11339"/>
                      <a:pt x="11339" y="0"/>
                      <a:pt x="25326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33;p3"/>
              <p:cNvSpPr txBox="1"/>
              <p:nvPr/>
            </p:nvSpPr>
            <p:spPr>
              <a:xfrm>
                <a:off x="0" y="-47625"/>
                <a:ext cx="237600" cy="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" name="Google Shape;34;p3"/>
            <p:cNvGrpSpPr/>
            <p:nvPr/>
          </p:nvGrpSpPr>
          <p:grpSpPr>
            <a:xfrm rot="10800000">
              <a:off x="3423956" y="819231"/>
              <a:ext cx="4377448" cy="520931"/>
              <a:chOff x="0" y="-47625"/>
              <a:chExt cx="864681" cy="102900"/>
            </a:xfrm>
          </p:grpSpPr>
          <p:sp>
            <p:nvSpPr>
              <p:cNvPr id="35" name="Google Shape;35;p3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36;p3"/>
              <p:cNvSpPr txBox="1"/>
              <p:nvPr/>
            </p:nvSpPr>
            <p:spPr>
              <a:xfrm>
                <a:off x="0" y="-47625"/>
                <a:ext cx="8646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7" name="Google Shape;37;p3"/>
            <p:cNvGrpSpPr/>
            <p:nvPr/>
          </p:nvGrpSpPr>
          <p:grpSpPr>
            <a:xfrm rot="10800000">
              <a:off x="3423956" y="-564"/>
              <a:ext cx="4377448" cy="520931"/>
              <a:chOff x="0" y="-47625"/>
              <a:chExt cx="864681" cy="102900"/>
            </a:xfrm>
          </p:grpSpPr>
          <p:sp>
            <p:nvSpPr>
              <p:cNvPr id="38" name="Google Shape;38;p3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3D0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9;p3"/>
              <p:cNvSpPr txBox="1"/>
              <p:nvPr/>
            </p:nvSpPr>
            <p:spPr>
              <a:xfrm>
                <a:off x="0" y="-47625"/>
                <a:ext cx="8646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0" name="Google Shape;40;p3"/>
          <p:cNvGrpSpPr/>
          <p:nvPr/>
        </p:nvGrpSpPr>
        <p:grpSpPr>
          <a:xfrm rot="2821244">
            <a:off x="16959832" y="165852"/>
            <a:ext cx="1057608" cy="1194515"/>
            <a:chOff x="-95789" y="-89371"/>
            <a:chExt cx="1410145" cy="1592687"/>
          </a:xfrm>
        </p:grpSpPr>
        <p:grpSp>
          <p:nvGrpSpPr>
            <p:cNvPr id="41" name="Google Shape;41;p3"/>
            <p:cNvGrpSpPr/>
            <p:nvPr/>
          </p:nvGrpSpPr>
          <p:grpSpPr>
            <a:xfrm rot="-2821068">
              <a:off x="134816" y="282908"/>
              <a:ext cx="943563" cy="1040889"/>
              <a:chOff x="0" y="-47625"/>
              <a:chExt cx="343200" cy="378600"/>
            </a:xfrm>
          </p:grpSpPr>
          <p:sp>
            <p:nvSpPr>
              <p:cNvPr id="42" name="Google Shape;42;p3"/>
              <p:cNvSpPr/>
              <p:nvPr/>
            </p:nvSpPr>
            <p:spPr>
              <a:xfrm>
                <a:off x="0" y="0"/>
                <a:ext cx="343153" cy="330886"/>
              </a:xfrm>
              <a:custGeom>
                <a:avLst/>
                <a:gdLst/>
                <a:ahLst/>
                <a:cxnLst/>
                <a:rect l="l" t="t" r="r" b="b"/>
                <a:pathLst>
                  <a:path w="343153" h="330886" extrusionOk="0">
                    <a:moveTo>
                      <a:pt x="165443" y="0"/>
                    </a:moveTo>
                    <a:lnTo>
                      <a:pt x="177710" y="0"/>
                    </a:lnTo>
                    <a:cubicBezTo>
                      <a:pt x="221589" y="0"/>
                      <a:pt x="263670" y="17431"/>
                      <a:pt x="294696" y="48457"/>
                    </a:cubicBezTo>
                    <a:cubicBezTo>
                      <a:pt x="325723" y="79484"/>
                      <a:pt x="343153" y="121565"/>
                      <a:pt x="343153" y="165443"/>
                    </a:cubicBezTo>
                    <a:lnTo>
                      <a:pt x="343153" y="165443"/>
                    </a:lnTo>
                    <a:cubicBezTo>
                      <a:pt x="343153" y="256814"/>
                      <a:pt x="269082" y="330886"/>
                      <a:pt x="177710" y="330886"/>
                    </a:cubicBezTo>
                    <a:lnTo>
                      <a:pt x="165443" y="330886"/>
                    </a:lnTo>
                    <a:cubicBezTo>
                      <a:pt x="74071" y="330886"/>
                      <a:pt x="0" y="256814"/>
                      <a:pt x="0" y="165443"/>
                    </a:cubicBezTo>
                    <a:lnTo>
                      <a:pt x="0" y="165443"/>
                    </a:lnTo>
                    <a:cubicBezTo>
                      <a:pt x="0" y="74071"/>
                      <a:pt x="74071" y="0"/>
                      <a:pt x="165443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43;p3"/>
              <p:cNvSpPr txBox="1"/>
              <p:nvPr/>
            </p:nvSpPr>
            <p:spPr>
              <a:xfrm>
                <a:off x="0" y="-47625"/>
                <a:ext cx="343200" cy="37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17125" tIns="117125" rIns="117125" bIns="1171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4" name="Google Shape;44;p3"/>
            <p:cNvGrpSpPr/>
            <p:nvPr/>
          </p:nvGrpSpPr>
          <p:grpSpPr>
            <a:xfrm rot="-2821068">
              <a:off x="140189" y="90147"/>
              <a:ext cx="943563" cy="1040889"/>
              <a:chOff x="0" y="-47625"/>
              <a:chExt cx="343200" cy="378600"/>
            </a:xfrm>
          </p:grpSpPr>
          <p:sp>
            <p:nvSpPr>
              <p:cNvPr id="45" name="Google Shape;45;p3"/>
              <p:cNvSpPr/>
              <p:nvPr/>
            </p:nvSpPr>
            <p:spPr>
              <a:xfrm>
                <a:off x="0" y="0"/>
                <a:ext cx="343153" cy="330886"/>
              </a:xfrm>
              <a:custGeom>
                <a:avLst/>
                <a:gdLst/>
                <a:ahLst/>
                <a:cxnLst/>
                <a:rect l="l" t="t" r="r" b="b"/>
                <a:pathLst>
                  <a:path w="343153" h="330886" extrusionOk="0">
                    <a:moveTo>
                      <a:pt x="165443" y="0"/>
                    </a:moveTo>
                    <a:lnTo>
                      <a:pt x="177710" y="0"/>
                    </a:lnTo>
                    <a:cubicBezTo>
                      <a:pt x="221589" y="0"/>
                      <a:pt x="263670" y="17431"/>
                      <a:pt x="294696" y="48457"/>
                    </a:cubicBezTo>
                    <a:cubicBezTo>
                      <a:pt x="325723" y="79484"/>
                      <a:pt x="343153" y="121565"/>
                      <a:pt x="343153" y="165443"/>
                    </a:cubicBezTo>
                    <a:lnTo>
                      <a:pt x="343153" y="165443"/>
                    </a:lnTo>
                    <a:cubicBezTo>
                      <a:pt x="343153" y="256814"/>
                      <a:pt x="269082" y="330886"/>
                      <a:pt x="177710" y="330886"/>
                    </a:cubicBezTo>
                    <a:lnTo>
                      <a:pt x="165443" y="330886"/>
                    </a:lnTo>
                    <a:cubicBezTo>
                      <a:pt x="74071" y="330886"/>
                      <a:pt x="0" y="256814"/>
                      <a:pt x="0" y="165443"/>
                    </a:cubicBezTo>
                    <a:lnTo>
                      <a:pt x="0" y="165443"/>
                    </a:lnTo>
                    <a:cubicBezTo>
                      <a:pt x="0" y="74071"/>
                      <a:pt x="74071" y="0"/>
                      <a:pt x="165443" y="0"/>
                    </a:cubicBezTo>
                    <a:close/>
                  </a:path>
                </a:pathLst>
              </a:custGeom>
              <a:solidFill>
                <a:srgbClr val="F6836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46;p3"/>
              <p:cNvSpPr txBox="1"/>
              <p:nvPr/>
            </p:nvSpPr>
            <p:spPr>
              <a:xfrm>
                <a:off x="0" y="-47625"/>
                <a:ext cx="343200" cy="37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17125" tIns="117125" rIns="117125" bIns="1171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7" name="Google Shape;47;p3"/>
            <p:cNvGrpSpPr/>
            <p:nvPr/>
          </p:nvGrpSpPr>
          <p:grpSpPr>
            <a:xfrm>
              <a:off x="625032" y="253444"/>
              <a:ext cx="69946" cy="699550"/>
              <a:chOff x="0" y="-47625"/>
              <a:chExt cx="31856" cy="318600"/>
            </a:xfrm>
          </p:grpSpPr>
          <p:sp>
            <p:nvSpPr>
              <p:cNvPr id="48" name="Google Shape;48;p3"/>
              <p:cNvSpPr/>
              <p:nvPr/>
            </p:nvSpPr>
            <p:spPr>
              <a:xfrm>
                <a:off x="0" y="0"/>
                <a:ext cx="31856" cy="270933"/>
              </a:xfrm>
              <a:custGeom>
                <a:avLst/>
                <a:gdLst/>
                <a:ahLst/>
                <a:cxnLst/>
                <a:rect l="l" t="t" r="r" b="b"/>
                <a:pathLst>
                  <a:path w="31856" h="270933" extrusionOk="0">
                    <a:moveTo>
                      <a:pt x="15928" y="0"/>
                    </a:moveTo>
                    <a:lnTo>
                      <a:pt x="15928" y="0"/>
                    </a:lnTo>
                    <a:cubicBezTo>
                      <a:pt x="20153" y="0"/>
                      <a:pt x="24204" y="1678"/>
                      <a:pt x="27191" y="4665"/>
                    </a:cubicBezTo>
                    <a:cubicBezTo>
                      <a:pt x="30178" y="7652"/>
                      <a:pt x="31856" y="11704"/>
                      <a:pt x="31856" y="15928"/>
                    </a:cubicBezTo>
                    <a:lnTo>
                      <a:pt x="31856" y="255005"/>
                    </a:lnTo>
                    <a:cubicBezTo>
                      <a:pt x="31856" y="259230"/>
                      <a:pt x="30178" y="263281"/>
                      <a:pt x="27191" y="266268"/>
                    </a:cubicBezTo>
                    <a:cubicBezTo>
                      <a:pt x="24204" y="269255"/>
                      <a:pt x="20153" y="270933"/>
                      <a:pt x="15928" y="270933"/>
                    </a:cubicBezTo>
                    <a:lnTo>
                      <a:pt x="15928" y="270933"/>
                    </a:lnTo>
                    <a:cubicBezTo>
                      <a:pt x="7131" y="270933"/>
                      <a:pt x="0" y="263802"/>
                      <a:pt x="0" y="255005"/>
                    </a:cubicBezTo>
                    <a:lnTo>
                      <a:pt x="0" y="15928"/>
                    </a:lnTo>
                    <a:cubicBezTo>
                      <a:pt x="0" y="7131"/>
                      <a:pt x="7131" y="0"/>
                      <a:pt x="15928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49;p3"/>
              <p:cNvSpPr txBox="1"/>
              <p:nvPr/>
            </p:nvSpPr>
            <p:spPr>
              <a:xfrm>
                <a:off x="0" y="-47625"/>
                <a:ext cx="31800" cy="31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" name="Google Shape;50;p3"/>
            <p:cNvGrpSpPr/>
            <p:nvPr/>
          </p:nvGrpSpPr>
          <p:grpSpPr>
            <a:xfrm rot="5400000">
              <a:off x="675978" y="305678"/>
              <a:ext cx="72520" cy="699550"/>
              <a:chOff x="0" y="-47625"/>
              <a:chExt cx="33028" cy="318600"/>
            </a:xfrm>
          </p:grpSpPr>
          <p:sp>
            <p:nvSpPr>
              <p:cNvPr id="51" name="Google Shape;51;p3"/>
              <p:cNvSpPr/>
              <p:nvPr/>
            </p:nvSpPr>
            <p:spPr>
              <a:xfrm>
                <a:off x="0" y="0"/>
                <a:ext cx="33028" cy="270933"/>
              </a:xfrm>
              <a:custGeom>
                <a:avLst/>
                <a:gdLst/>
                <a:ahLst/>
                <a:cxnLst/>
                <a:rect l="l" t="t" r="r" b="b"/>
                <a:pathLst>
                  <a:path w="33028" h="270933" extrusionOk="0">
                    <a:moveTo>
                      <a:pt x="16514" y="0"/>
                    </a:moveTo>
                    <a:lnTo>
                      <a:pt x="16514" y="0"/>
                    </a:lnTo>
                    <a:cubicBezTo>
                      <a:pt x="25635" y="0"/>
                      <a:pt x="33028" y="7394"/>
                      <a:pt x="33028" y="16514"/>
                    </a:cubicBezTo>
                    <a:lnTo>
                      <a:pt x="33028" y="254419"/>
                    </a:lnTo>
                    <a:cubicBezTo>
                      <a:pt x="33028" y="258799"/>
                      <a:pt x="31288" y="262999"/>
                      <a:pt x="28191" y="266096"/>
                    </a:cubicBezTo>
                    <a:cubicBezTo>
                      <a:pt x="25094" y="269193"/>
                      <a:pt x="20894" y="270933"/>
                      <a:pt x="16514" y="270933"/>
                    </a:cubicBezTo>
                    <a:lnTo>
                      <a:pt x="16514" y="270933"/>
                    </a:lnTo>
                    <a:cubicBezTo>
                      <a:pt x="7394" y="270933"/>
                      <a:pt x="0" y="263540"/>
                      <a:pt x="0" y="254419"/>
                    </a:cubicBezTo>
                    <a:lnTo>
                      <a:pt x="0" y="16514"/>
                    </a:lnTo>
                    <a:cubicBezTo>
                      <a:pt x="0" y="12134"/>
                      <a:pt x="1740" y="7934"/>
                      <a:pt x="4837" y="4837"/>
                    </a:cubicBezTo>
                    <a:cubicBezTo>
                      <a:pt x="7934" y="1740"/>
                      <a:pt x="12134" y="0"/>
                      <a:pt x="16514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52;p3"/>
              <p:cNvSpPr txBox="1"/>
              <p:nvPr/>
            </p:nvSpPr>
            <p:spPr>
              <a:xfrm>
                <a:off x="0" y="-47625"/>
                <a:ext cx="33000" cy="31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3" name="Google Shape;53;p3"/>
          <p:cNvSpPr/>
          <p:nvPr/>
        </p:nvSpPr>
        <p:spPr>
          <a:xfrm>
            <a:off x="9692551" y="7638170"/>
            <a:ext cx="836443" cy="1333460"/>
          </a:xfrm>
          <a:custGeom>
            <a:avLst/>
            <a:gdLst/>
            <a:ahLst/>
            <a:cxnLst/>
            <a:rect l="l" t="t" r="r" b="b"/>
            <a:pathLst>
              <a:path w="836443" h="1333460" extrusionOk="0">
                <a:moveTo>
                  <a:pt x="0" y="0"/>
                </a:moveTo>
                <a:lnTo>
                  <a:pt x="836443" y="0"/>
                </a:lnTo>
                <a:lnTo>
                  <a:pt x="836443" y="1333460"/>
                </a:lnTo>
                <a:lnTo>
                  <a:pt x="0" y="13334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4"/>
          <p:cNvSpPr txBox="1">
            <a:spLocks noGrp="1"/>
          </p:cNvSpPr>
          <p:nvPr>
            <p:ph type="title"/>
          </p:nvPr>
        </p:nvSpPr>
        <p:spPr>
          <a:xfrm>
            <a:off x="655875" y="2637975"/>
            <a:ext cx="16500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4"/>
          <p:cNvSpPr txBox="1">
            <a:spLocks noGrp="1"/>
          </p:cNvSpPr>
          <p:nvPr>
            <p:ph type="body" idx="1"/>
          </p:nvPr>
        </p:nvSpPr>
        <p:spPr>
          <a:xfrm>
            <a:off x="1981225" y="5942025"/>
            <a:ext cx="6927300" cy="29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57" name="Google Shape;57;p4"/>
          <p:cNvGrpSpPr/>
          <p:nvPr/>
        </p:nvGrpSpPr>
        <p:grpSpPr>
          <a:xfrm>
            <a:off x="11999778" y="8704662"/>
            <a:ext cx="5851052" cy="1310243"/>
            <a:chOff x="2" y="-564"/>
            <a:chExt cx="7801403" cy="1746991"/>
          </a:xfrm>
        </p:grpSpPr>
        <p:grpSp>
          <p:nvGrpSpPr>
            <p:cNvPr id="58" name="Google Shape;58;p4"/>
            <p:cNvGrpSpPr/>
            <p:nvPr/>
          </p:nvGrpSpPr>
          <p:grpSpPr>
            <a:xfrm rot="10800000">
              <a:off x="5628043" y="1225496"/>
              <a:ext cx="2173362" cy="520931"/>
              <a:chOff x="0" y="-47625"/>
              <a:chExt cx="429306" cy="102900"/>
            </a:xfrm>
          </p:grpSpPr>
          <p:sp>
            <p:nvSpPr>
              <p:cNvPr id="59" name="Google Shape;59;p4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0;p4"/>
              <p:cNvSpPr txBox="1"/>
              <p:nvPr/>
            </p:nvSpPr>
            <p:spPr>
              <a:xfrm>
                <a:off x="0" y="-47625"/>
                <a:ext cx="4293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1" name="Google Shape;61;p4"/>
            <p:cNvGrpSpPr/>
            <p:nvPr/>
          </p:nvGrpSpPr>
          <p:grpSpPr>
            <a:xfrm rot="10800000">
              <a:off x="3056329" y="1225496"/>
              <a:ext cx="2173362" cy="520931"/>
              <a:chOff x="0" y="-47625"/>
              <a:chExt cx="429306" cy="102900"/>
            </a:xfrm>
          </p:grpSpPr>
          <p:sp>
            <p:nvSpPr>
              <p:cNvPr id="62" name="Google Shape;62;p4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3;p4"/>
              <p:cNvSpPr txBox="1"/>
              <p:nvPr/>
            </p:nvSpPr>
            <p:spPr>
              <a:xfrm>
                <a:off x="0" y="-47625"/>
                <a:ext cx="4293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4" name="Google Shape;64;p4"/>
            <p:cNvGrpSpPr/>
            <p:nvPr/>
          </p:nvGrpSpPr>
          <p:grpSpPr>
            <a:xfrm rot="10800000">
              <a:off x="4282710" y="409333"/>
              <a:ext cx="2173362" cy="520931"/>
              <a:chOff x="0" y="-47625"/>
              <a:chExt cx="429306" cy="102900"/>
            </a:xfrm>
          </p:grpSpPr>
          <p:sp>
            <p:nvSpPr>
              <p:cNvPr id="65" name="Google Shape;65;p4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4"/>
              <p:cNvSpPr txBox="1"/>
              <p:nvPr/>
            </p:nvSpPr>
            <p:spPr>
              <a:xfrm>
                <a:off x="0" y="-47625"/>
                <a:ext cx="4293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7" name="Google Shape;67;p4"/>
            <p:cNvGrpSpPr/>
            <p:nvPr/>
          </p:nvGrpSpPr>
          <p:grpSpPr>
            <a:xfrm rot="10800000">
              <a:off x="1969648" y="420756"/>
              <a:ext cx="2173362" cy="520931"/>
              <a:chOff x="0" y="-47625"/>
              <a:chExt cx="429306" cy="102900"/>
            </a:xfrm>
          </p:grpSpPr>
          <p:sp>
            <p:nvSpPr>
              <p:cNvPr id="68" name="Google Shape;68;p4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4"/>
              <p:cNvSpPr txBox="1"/>
              <p:nvPr/>
            </p:nvSpPr>
            <p:spPr>
              <a:xfrm>
                <a:off x="0" y="-47625"/>
                <a:ext cx="4293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0" name="Google Shape;70;p4"/>
            <p:cNvGrpSpPr/>
            <p:nvPr/>
          </p:nvGrpSpPr>
          <p:grpSpPr>
            <a:xfrm rot="10800000">
              <a:off x="1295727" y="1225496"/>
              <a:ext cx="1191034" cy="520931"/>
              <a:chOff x="0" y="-47625"/>
              <a:chExt cx="235266" cy="102900"/>
            </a:xfrm>
          </p:grpSpPr>
          <p:sp>
            <p:nvSpPr>
              <p:cNvPr id="71" name="Google Shape;71;p4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4"/>
              <p:cNvSpPr txBox="1"/>
              <p:nvPr/>
            </p:nvSpPr>
            <p:spPr>
              <a:xfrm>
                <a:off x="0" y="-47625"/>
                <a:ext cx="2352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3" name="Google Shape;73;p4"/>
            <p:cNvGrpSpPr/>
            <p:nvPr/>
          </p:nvGrpSpPr>
          <p:grpSpPr>
            <a:xfrm rot="10800000">
              <a:off x="2" y="420756"/>
              <a:ext cx="1191034" cy="520931"/>
              <a:chOff x="0" y="-47625"/>
              <a:chExt cx="235266" cy="102900"/>
            </a:xfrm>
          </p:grpSpPr>
          <p:sp>
            <p:nvSpPr>
              <p:cNvPr id="74" name="Google Shape;74;p4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4"/>
              <p:cNvSpPr txBox="1"/>
              <p:nvPr/>
            </p:nvSpPr>
            <p:spPr>
              <a:xfrm>
                <a:off x="0" y="-47625"/>
                <a:ext cx="2352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6" name="Google Shape;76;p4"/>
            <p:cNvGrpSpPr/>
            <p:nvPr/>
          </p:nvGrpSpPr>
          <p:grpSpPr>
            <a:xfrm rot="10800000">
              <a:off x="6598555" y="420693"/>
              <a:ext cx="1202850" cy="498150"/>
              <a:chOff x="0" y="-47625"/>
              <a:chExt cx="237600" cy="98400"/>
            </a:xfrm>
          </p:grpSpPr>
          <p:sp>
            <p:nvSpPr>
              <p:cNvPr id="77" name="Google Shape;77;p4"/>
              <p:cNvSpPr/>
              <p:nvPr/>
            </p:nvSpPr>
            <p:spPr>
              <a:xfrm>
                <a:off x="0" y="0"/>
                <a:ext cx="237523" cy="50651"/>
              </a:xfrm>
              <a:custGeom>
                <a:avLst/>
                <a:gdLst/>
                <a:ahLst/>
                <a:cxnLst/>
                <a:rect l="l" t="t" r="r" b="b"/>
                <a:pathLst>
                  <a:path w="237523" h="50651" extrusionOk="0">
                    <a:moveTo>
                      <a:pt x="25326" y="0"/>
                    </a:moveTo>
                    <a:lnTo>
                      <a:pt x="212197" y="0"/>
                    </a:lnTo>
                    <a:cubicBezTo>
                      <a:pt x="226184" y="0"/>
                      <a:pt x="237523" y="11339"/>
                      <a:pt x="237523" y="25326"/>
                    </a:cubicBezTo>
                    <a:lnTo>
                      <a:pt x="237523" y="25326"/>
                    </a:lnTo>
                    <a:cubicBezTo>
                      <a:pt x="237523" y="39312"/>
                      <a:pt x="226184" y="50651"/>
                      <a:pt x="212197" y="50651"/>
                    </a:cubicBezTo>
                    <a:lnTo>
                      <a:pt x="25326" y="50651"/>
                    </a:lnTo>
                    <a:cubicBezTo>
                      <a:pt x="11339" y="50651"/>
                      <a:pt x="0" y="39312"/>
                      <a:pt x="0" y="25326"/>
                    </a:cubicBezTo>
                    <a:lnTo>
                      <a:pt x="0" y="25326"/>
                    </a:lnTo>
                    <a:cubicBezTo>
                      <a:pt x="0" y="11339"/>
                      <a:pt x="11339" y="0"/>
                      <a:pt x="25326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8;p4"/>
              <p:cNvSpPr txBox="1"/>
              <p:nvPr/>
            </p:nvSpPr>
            <p:spPr>
              <a:xfrm>
                <a:off x="0" y="-47625"/>
                <a:ext cx="237600" cy="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9" name="Google Shape;79;p4"/>
            <p:cNvGrpSpPr/>
            <p:nvPr/>
          </p:nvGrpSpPr>
          <p:grpSpPr>
            <a:xfrm rot="10800000">
              <a:off x="3423956" y="819231"/>
              <a:ext cx="4377448" cy="520931"/>
              <a:chOff x="0" y="-47625"/>
              <a:chExt cx="864681" cy="102900"/>
            </a:xfrm>
          </p:grpSpPr>
          <p:sp>
            <p:nvSpPr>
              <p:cNvPr id="80" name="Google Shape;80;p4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4"/>
              <p:cNvSpPr txBox="1"/>
              <p:nvPr/>
            </p:nvSpPr>
            <p:spPr>
              <a:xfrm>
                <a:off x="0" y="-47625"/>
                <a:ext cx="8646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2" name="Google Shape;82;p4"/>
            <p:cNvGrpSpPr/>
            <p:nvPr/>
          </p:nvGrpSpPr>
          <p:grpSpPr>
            <a:xfrm rot="10800000">
              <a:off x="3423956" y="-564"/>
              <a:ext cx="4377448" cy="520931"/>
              <a:chOff x="0" y="-47625"/>
              <a:chExt cx="864681" cy="102900"/>
            </a:xfrm>
          </p:grpSpPr>
          <p:sp>
            <p:nvSpPr>
              <p:cNvPr id="83" name="Google Shape;83;p4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3D0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84;p4"/>
              <p:cNvSpPr txBox="1"/>
              <p:nvPr/>
            </p:nvSpPr>
            <p:spPr>
              <a:xfrm>
                <a:off x="0" y="-47625"/>
                <a:ext cx="8646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85" name="Google Shape;85;p4"/>
          <p:cNvGrpSpPr/>
          <p:nvPr/>
        </p:nvGrpSpPr>
        <p:grpSpPr>
          <a:xfrm>
            <a:off x="503084" y="428766"/>
            <a:ext cx="5851052" cy="1310243"/>
            <a:chOff x="2" y="-564"/>
            <a:chExt cx="7801403" cy="1746991"/>
          </a:xfrm>
        </p:grpSpPr>
        <p:grpSp>
          <p:nvGrpSpPr>
            <p:cNvPr id="86" name="Google Shape;86;p4"/>
            <p:cNvGrpSpPr/>
            <p:nvPr/>
          </p:nvGrpSpPr>
          <p:grpSpPr>
            <a:xfrm rot="10800000">
              <a:off x="5628043" y="1225496"/>
              <a:ext cx="2173362" cy="520931"/>
              <a:chOff x="0" y="-47625"/>
              <a:chExt cx="429306" cy="102900"/>
            </a:xfrm>
          </p:grpSpPr>
          <p:sp>
            <p:nvSpPr>
              <p:cNvPr id="87" name="Google Shape;87;p4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88;p4"/>
              <p:cNvSpPr txBox="1"/>
              <p:nvPr/>
            </p:nvSpPr>
            <p:spPr>
              <a:xfrm>
                <a:off x="0" y="-47625"/>
                <a:ext cx="4293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9" name="Google Shape;89;p4"/>
            <p:cNvGrpSpPr/>
            <p:nvPr/>
          </p:nvGrpSpPr>
          <p:grpSpPr>
            <a:xfrm rot="10800000">
              <a:off x="3056329" y="1225496"/>
              <a:ext cx="2173362" cy="520931"/>
              <a:chOff x="0" y="-47625"/>
              <a:chExt cx="429306" cy="102900"/>
            </a:xfrm>
          </p:grpSpPr>
          <p:sp>
            <p:nvSpPr>
              <p:cNvPr id="90" name="Google Shape;90;p4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91;p4"/>
              <p:cNvSpPr txBox="1"/>
              <p:nvPr/>
            </p:nvSpPr>
            <p:spPr>
              <a:xfrm>
                <a:off x="0" y="-47625"/>
                <a:ext cx="4293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2" name="Google Shape;92;p4"/>
            <p:cNvGrpSpPr/>
            <p:nvPr/>
          </p:nvGrpSpPr>
          <p:grpSpPr>
            <a:xfrm rot="10800000">
              <a:off x="4282710" y="409333"/>
              <a:ext cx="2173362" cy="520931"/>
              <a:chOff x="0" y="-47625"/>
              <a:chExt cx="429306" cy="102900"/>
            </a:xfrm>
          </p:grpSpPr>
          <p:sp>
            <p:nvSpPr>
              <p:cNvPr id="93" name="Google Shape;93;p4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4"/>
              <p:cNvSpPr txBox="1"/>
              <p:nvPr/>
            </p:nvSpPr>
            <p:spPr>
              <a:xfrm>
                <a:off x="0" y="-47625"/>
                <a:ext cx="4293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5" name="Google Shape;95;p4"/>
            <p:cNvGrpSpPr/>
            <p:nvPr/>
          </p:nvGrpSpPr>
          <p:grpSpPr>
            <a:xfrm rot="10800000">
              <a:off x="1969648" y="420756"/>
              <a:ext cx="2173362" cy="520931"/>
              <a:chOff x="0" y="-47625"/>
              <a:chExt cx="429306" cy="102900"/>
            </a:xfrm>
          </p:grpSpPr>
          <p:sp>
            <p:nvSpPr>
              <p:cNvPr id="96" name="Google Shape;96;p4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4"/>
              <p:cNvSpPr txBox="1"/>
              <p:nvPr/>
            </p:nvSpPr>
            <p:spPr>
              <a:xfrm>
                <a:off x="0" y="-47625"/>
                <a:ext cx="4293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8" name="Google Shape;98;p4"/>
            <p:cNvGrpSpPr/>
            <p:nvPr/>
          </p:nvGrpSpPr>
          <p:grpSpPr>
            <a:xfrm rot="10800000">
              <a:off x="1295727" y="1225496"/>
              <a:ext cx="1191034" cy="520931"/>
              <a:chOff x="0" y="-47625"/>
              <a:chExt cx="235266" cy="102900"/>
            </a:xfrm>
          </p:grpSpPr>
          <p:sp>
            <p:nvSpPr>
              <p:cNvPr id="99" name="Google Shape;99;p4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100;p4"/>
              <p:cNvSpPr txBox="1"/>
              <p:nvPr/>
            </p:nvSpPr>
            <p:spPr>
              <a:xfrm>
                <a:off x="0" y="-47625"/>
                <a:ext cx="2352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1" name="Google Shape;101;p4"/>
            <p:cNvGrpSpPr/>
            <p:nvPr/>
          </p:nvGrpSpPr>
          <p:grpSpPr>
            <a:xfrm rot="10800000">
              <a:off x="2" y="420756"/>
              <a:ext cx="1191034" cy="520931"/>
              <a:chOff x="0" y="-47625"/>
              <a:chExt cx="235266" cy="102900"/>
            </a:xfrm>
          </p:grpSpPr>
          <p:sp>
            <p:nvSpPr>
              <p:cNvPr id="102" name="Google Shape;102;p4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103;p4"/>
              <p:cNvSpPr txBox="1"/>
              <p:nvPr/>
            </p:nvSpPr>
            <p:spPr>
              <a:xfrm>
                <a:off x="0" y="-47625"/>
                <a:ext cx="2352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4" name="Google Shape;104;p4"/>
            <p:cNvGrpSpPr/>
            <p:nvPr/>
          </p:nvGrpSpPr>
          <p:grpSpPr>
            <a:xfrm rot="10800000">
              <a:off x="6598555" y="420693"/>
              <a:ext cx="1202850" cy="498150"/>
              <a:chOff x="0" y="-47625"/>
              <a:chExt cx="237600" cy="98400"/>
            </a:xfrm>
          </p:grpSpPr>
          <p:sp>
            <p:nvSpPr>
              <p:cNvPr id="105" name="Google Shape;105;p4"/>
              <p:cNvSpPr/>
              <p:nvPr/>
            </p:nvSpPr>
            <p:spPr>
              <a:xfrm>
                <a:off x="0" y="0"/>
                <a:ext cx="237523" cy="50651"/>
              </a:xfrm>
              <a:custGeom>
                <a:avLst/>
                <a:gdLst/>
                <a:ahLst/>
                <a:cxnLst/>
                <a:rect l="l" t="t" r="r" b="b"/>
                <a:pathLst>
                  <a:path w="237523" h="50651" extrusionOk="0">
                    <a:moveTo>
                      <a:pt x="25326" y="0"/>
                    </a:moveTo>
                    <a:lnTo>
                      <a:pt x="212197" y="0"/>
                    </a:lnTo>
                    <a:cubicBezTo>
                      <a:pt x="226184" y="0"/>
                      <a:pt x="237523" y="11339"/>
                      <a:pt x="237523" y="25326"/>
                    </a:cubicBezTo>
                    <a:lnTo>
                      <a:pt x="237523" y="25326"/>
                    </a:lnTo>
                    <a:cubicBezTo>
                      <a:pt x="237523" y="39312"/>
                      <a:pt x="226184" y="50651"/>
                      <a:pt x="212197" y="50651"/>
                    </a:cubicBezTo>
                    <a:lnTo>
                      <a:pt x="25326" y="50651"/>
                    </a:lnTo>
                    <a:cubicBezTo>
                      <a:pt x="11339" y="50651"/>
                      <a:pt x="0" y="39312"/>
                      <a:pt x="0" y="25326"/>
                    </a:cubicBezTo>
                    <a:lnTo>
                      <a:pt x="0" y="25326"/>
                    </a:lnTo>
                    <a:cubicBezTo>
                      <a:pt x="0" y="11339"/>
                      <a:pt x="11339" y="0"/>
                      <a:pt x="25326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106;p4"/>
              <p:cNvSpPr txBox="1"/>
              <p:nvPr/>
            </p:nvSpPr>
            <p:spPr>
              <a:xfrm>
                <a:off x="0" y="-47625"/>
                <a:ext cx="237600" cy="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7" name="Google Shape;107;p4"/>
            <p:cNvGrpSpPr/>
            <p:nvPr/>
          </p:nvGrpSpPr>
          <p:grpSpPr>
            <a:xfrm rot="10800000">
              <a:off x="3423956" y="819231"/>
              <a:ext cx="4377448" cy="520931"/>
              <a:chOff x="0" y="-47625"/>
              <a:chExt cx="864681" cy="102900"/>
            </a:xfrm>
          </p:grpSpPr>
          <p:sp>
            <p:nvSpPr>
              <p:cNvPr id="108" name="Google Shape;108;p4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109;p4"/>
              <p:cNvSpPr txBox="1"/>
              <p:nvPr/>
            </p:nvSpPr>
            <p:spPr>
              <a:xfrm>
                <a:off x="0" y="-47625"/>
                <a:ext cx="8646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0" name="Google Shape;110;p4"/>
            <p:cNvGrpSpPr/>
            <p:nvPr/>
          </p:nvGrpSpPr>
          <p:grpSpPr>
            <a:xfrm rot="10800000">
              <a:off x="3423956" y="-564"/>
              <a:ext cx="4377448" cy="520931"/>
              <a:chOff x="0" y="-47625"/>
              <a:chExt cx="864681" cy="102900"/>
            </a:xfrm>
          </p:grpSpPr>
          <p:sp>
            <p:nvSpPr>
              <p:cNvPr id="111" name="Google Shape;111;p4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3D0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112;p4"/>
              <p:cNvSpPr txBox="1"/>
              <p:nvPr/>
            </p:nvSpPr>
            <p:spPr>
              <a:xfrm>
                <a:off x="0" y="-47625"/>
                <a:ext cx="8646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13" name="Google Shape;113;p4"/>
          <p:cNvGrpSpPr/>
          <p:nvPr/>
        </p:nvGrpSpPr>
        <p:grpSpPr>
          <a:xfrm rot="2821244">
            <a:off x="16959832" y="165852"/>
            <a:ext cx="1057608" cy="1194515"/>
            <a:chOff x="-95789" y="-89371"/>
            <a:chExt cx="1410145" cy="1592687"/>
          </a:xfrm>
        </p:grpSpPr>
        <p:grpSp>
          <p:nvGrpSpPr>
            <p:cNvPr id="114" name="Google Shape;114;p4"/>
            <p:cNvGrpSpPr/>
            <p:nvPr/>
          </p:nvGrpSpPr>
          <p:grpSpPr>
            <a:xfrm rot="-2821068">
              <a:off x="134816" y="282908"/>
              <a:ext cx="943563" cy="1040889"/>
              <a:chOff x="0" y="-47625"/>
              <a:chExt cx="343200" cy="378600"/>
            </a:xfrm>
          </p:grpSpPr>
          <p:sp>
            <p:nvSpPr>
              <p:cNvPr id="115" name="Google Shape;115;p4"/>
              <p:cNvSpPr/>
              <p:nvPr/>
            </p:nvSpPr>
            <p:spPr>
              <a:xfrm>
                <a:off x="0" y="0"/>
                <a:ext cx="343153" cy="330886"/>
              </a:xfrm>
              <a:custGeom>
                <a:avLst/>
                <a:gdLst/>
                <a:ahLst/>
                <a:cxnLst/>
                <a:rect l="l" t="t" r="r" b="b"/>
                <a:pathLst>
                  <a:path w="343153" h="330886" extrusionOk="0">
                    <a:moveTo>
                      <a:pt x="165443" y="0"/>
                    </a:moveTo>
                    <a:lnTo>
                      <a:pt x="177710" y="0"/>
                    </a:lnTo>
                    <a:cubicBezTo>
                      <a:pt x="221589" y="0"/>
                      <a:pt x="263670" y="17431"/>
                      <a:pt x="294696" y="48457"/>
                    </a:cubicBezTo>
                    <a:cubicBezTo>
                      <a:pt x="325723" y="79484"/>
                      <a:pt x="343153" y="121565"/>
                      <a:pt x="343153" y="165443"/>
                    </a:cubicBezTo>
                    <a:lnTo>
                      <a:pt x="343153" y="165443"/>
                    </a:lnTo>
                    <a:cubicBezTo>
                      <a:pt x="343153" y="256814"/>
                      <a:pt x="269082" y="330886"/>
                      <a:pt x="177710" y="330886"/>
                    </a:cubicBezTo>
                    <a:lnTo>
                      <a:pt x="165443" y="330886"/>
                    </a:lnTo>
                    <a:cubicBezTo>
                      <a:pt x="74071" y="330886"/>
                      <a:pt x="0" y="256814"/>
                      <a:pt x="0" y="165443"/>
                    </a:cubicBezTo>
                    <a:lnTo>
                      <a:pt x="0" y="165443"/>
                    </a:lnTo>
                    <a:cubicBezTo>
                      <a:pt x="0" y="74071"/>
                      <a:pt x="74071" y="0"/>
                      <a:pt x="165443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6;p4"/>
              <p:cNvSpPr txBox="1"/>
              <p:nvPr/>
            </p:nvSpPr>
            <p:spPr>
              <a:xfrm>
                <a:off x="0" y="-47625"/>
                <a:ext cx="343200" cy="37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17125" tIns="117125" rIns="117125" bIns="1171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7" name="Google Shape;117;p4"/>
            <p:cNvGrpSpPr/>
            <p:nvPr/>
          </p:nvGrpSpPr>
          <p:grpSpPr>
            <a:xfrm rot="-2821068">
              <a:off x="140189" y="90147"/>
              <a:ext cx="943563" cy="1040889"/>
              <a:chOff x="0" y="-47625"/>
              <a:chExt cx="343200" cy="378600"/>
            </a:xfrm>
          </p:grpSpPr>
          <p:sp>
            <p:nvSpPr>
              <p:cNvPr id="118" name="Google Shape;118;p4"/>
              <p:cNvSpPr/>
              <p:nvPr/>
            </p:nvSpPr>
            <p:spPr>
              <a:xfrm>
                <a:off x="0" y="0"/>
                <a:ext cx="343153" cy="330886"/>
              </a:xfrm>
              <a:custGeom>
                <a:avLst/>
                <a:gdLst/>
                <a:ahLst/>
                <a:cxnLst/>
                <a:rect l="l" t="t" r="r" b="b"/>
                <a:pathLst>
                  <a:path w="343153" h="330886" extrusionOk="0">
                    <a:moveTo>
                      <a:pt x="165443" y="0"/>
                    </a:moveTo>
                    <a:lnTo>
                      <a:pt x="177710" y="0"/>
                    </a:lnTo>
                    <a:cubicBezTo>
                      <a:pt x="221589" y="0"/>
                      <a:pt x="263670" y="17431"/>
                      <a:pt x="294696" y="48457"/>
                    </a:cubicBezTo>
                    <a:cubicBezTo>
                      <a:pt x="325723" y="79484"/>
                      <a:pt x="343153" y="121565"/>
                      <a:pt x="343153" y="165443"/>
                    </a:cubicBezTo>
                    <a:lnTo>
                      <a:pt x="343153" y="165443"/>
                    </a:lnTo>
                    <a:cubicBezTo>
                      <a:pt x="343153" y="256814"/>
                      <a:pt x="269082" y="330886"/>
                      <a:pt x="177710" y="330886"/>
                    </a:cubicBezTo>
                    <a:lnTo>
                      <a:pt x="165443" y="330886"/>
                    </a:lnTo>
                    <a:cubicBezTo>
                      <a:pt x="74071" y="330886"/>
                      <a:pt x="0" y="256814"/>
                      <a:pt x="0" y="165443"/>
                    </a:cubicBezTo>
                    <a:lnTo>
                      <a:pt x="0" y="165443"/>
                    </a:lnTo>
                    <a:cubicBezTo>
                      <a:pt x="0" y="74071"/>
                      <a:pt x="74071" y="0"/>
                      <a:pt x="165443" y="0"/>
                    </a:cubicBezTo>
                    <a:close/>
                  </a:path>
                </a:pathLst>
              </a:custGeom>
              <a:solidFill>
                <a:srgbClr val="F6836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119;p4"/>
              <p:cNvSpPr txBox="1"/>
              <p:nvPr/>
            </p:nvSpPr>
            <p:spPr>
              <a:xfrm>
                <a:off x="0" y="-47625"/>
                <a:ext cx="343200" cy="37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17125" tIns="117125" rIns="117125" bIns="1171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0" name="Google Shape;120;p4"/>
            <p:cNvGrpSpPr/>
            <p:nvPr/>
          </p:nvGrpSpPr>
          <p:grpSpPr>
            <a:xfrm>
              <a:off x="625032" y="253444"/>
              <a:ext cx="69946" cy="699550"/>
              <a:chOff x="0" y="-47625"/>
              <a:chExt cx="31856" cy="318600"/>
            </a:xfrm>
          </p:grpSpPr>
          <p:sp>
            <p:nvSpPr>
              <p:cNvPr id="121" name="Google Shape;121;p4"/>
              <p:cNvSpPr/>
              <p:nvPr/>
            </p:nvSpPr>
            <p:spPr>
              <a:xfrm>
                <a:off x="0" y="0"/>
                <a:ext cx="31856" cy="270933"/>
              </a:xfrm>
              <a:custGeom>
                <a:avLst/>
                <a:gdLst/>
                <a:ahLst/>
                <a:cxnLst/>
                <a:rect l="l" t="t" r="r" b="b"/>
                <a:pathLst>
                  <a:path w="31856" h="270933" extrusionOk="0">
                    <a:moveTo>
                      <a:pt x="15928" y="0"/>
                    </a:moveTo>
                    <a:lnTo>
                      <a:pt x="15928" y="0"/>
                    </a:lnTo>
                    <a:cubicBezTo>
                      <a:pt x="20153" y="0"/>
                      <a:pt x="24204" y="1678"/>
                      <a:pt x="27191" y="4665"/>
                    </a:cubicBezTo>
                    <a:cubicBezTo>
                      <a:pt x="30178" y="7652"/>
                      <a:pt x="31856" y="11704"/>
                      <a:pt x="31856" y="15928"/>
                    </a:cubicBezTo>
                    <a:lnTo>
                      <a:pt x="31856" y="255005"/>
                    </a:lnTo>
                    <a:cubicBezTo>
                      <a:pt x="31856" y="259230"/>
                      <a:pt x="30178" y="263281"/>
                      <a:pt x="27191" y="266268"/>
                    </a:cubicBezTo>
                    <a:cubicBezTo>
                      <a:pt x="24204" y="269255"/>
                      <a:pt x="20153" y="270933"/>
                      <a:pt x="15928" y="270933"/>
                    </a:cubicBezTo>
                    <a:lnTo>
                      <a:pt x="15928" y="270933"/>
                    </a:lnTo>
                    <a:cubicBezTo>
                      <a:pt x="7131" y="270933"/>
                      <a:pt x="0" y="263802"/>
                      <a:pt x="0" y="255005"/>
                    </a:cubicBezTo>
                    <a:lnTo>
                      <a:pt x="0" y="15928"/>
                    </a:lnTo>
                    <a:cubicBezTo>
                      <a:pt x="0" y="7131"/>
                      <a:pt x="7131" y="0"/>
                      <a:pt x="15928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22;p4"/>
              <p:cNvSpPr txBox="1"/>
              <p:nvPr/>
            </p:nvSpPr>
            <p:spPr>
              <a:xfrm>
                <a:off x="0" y="-47625"/>
                <a:ext cx="31800" cy="31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3" name="Google Shape;123;p4"/>
            <p:cNvGrpSpPr/>
            <p:nvPr/>
          </p:nvGrpSpPr>
          <p:grpSpPr>
            <a:xfrm rot="5400000">
              <a:off x="675978" y="305678"/>
              <a:ext cx="72520" cy="699550"/>
              <a:chOff x="0" y="-47625"/>
              <a:chExt cx="33028" cy="318600"/>
            </a:xfrm>
          </p:grpSpPr>
          <p:sp>
            <p:nvSpPr>
              <p:cNvPr id="124" name="Google Shape;124;p4"/>
              <p:cNvSpPr/>
              <p:nvPr/>
            </p:nvSpPr>
            <p:spPr>
              <a:xfrm>
                <a:off x="0" y="0"/>
                <a:ext cx="33028" cy="270933"/>
              </a:xfrm>
              <a:custGeom>
                <a:avLst/>
                <a:gdLst/>
                <a:ahLst/>
                <a:cxnLst/>
                <a:rect l="l" t="t" r="r" b="b"/>
                <a:pathLst>
                  <a:path w="33028" h="270933" extrusionOk="0">
                    <a:moveTo>
                      <a:pt x="16514" y="0"/>
                    </a:moveTo>
                    <a:lnTo>
                      <a:pt x="16514" y="0"/>
                    </a:lnTo>
                    <a:cubicBezTo>
                      <a:pt x="25635" y="0"/>
                      <a:pt x="33028" y="7394"/>
                      <a:pt x="33028" y="16514"/>
                    </a:cubicBezTo>
                    <a:lnTo>
                      <a:pt x="33028" y="254419"/>
                    </a:lnTo>
                    <a:cubicBezTo>
                      <a:pt x="33028" y="258799"/>
                      <a:pt x="31288" y="262999"/>
                      <a:pt x="28191" y="266096"/>
                    </a:cubicBezTo>
                    <a:cubicBezTo>
                      <a:pt x="25094" y="269193"/>
                      <a:pt x="20894" y="270933"/>
                      <a:pt x="16514" y="270933"/>
                    </a:cubicBezTo>
                    <a:lnTo>
                      <a:pt x="16514" y="270933"/>
                    </a:lnTo>
                    <a:cubicBezTo>
                      <a:pt x="7394" y="270933"/>
                      <a:pt x="0" y="263540"/>
                      <a:pt x="0" y="254419"/>
                    </a:cubicBezTo>
                    <a:lnTo>
                      <a:pt x="0" y="16514"/>
                    </a:lnTo>
                    <a:cubicBezTo>
                      <a:pt x="0" y="12134"/>
                      <a:pt x="1740" y="7934"/>
                      <a:pt x="4837" y="4837"/>
                    </a:cubicBezTo>
                    <a:cubicBezTo>
                      <a:pt x="7934" y="1740"/>
                      <a:pt x="12134" y="0"/>
                      <a:pt x="16514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125;p4"/>
              <p:cNvSpPr txBox="1"/>
              <p:nvPr/>
            </p:nvSpPr>
            <p:spPr>
              <a:xfrm>
                <a:off x="0" y="-47625"/>
                <a:ext cx="33000" cy="31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5"/>
          <p:cNvSpPr txBox="1">
            <a:spLocks noGrp="1"/>
          </p:cNvSpPr>
          <p:nvPr>
            <p:ph type="title"/>
          </p:nvPr>
        </p:nvSpPr>
        <p:spPr>
          <a:xfrm>
            <a:off x="740850" y="1382675"/>
            <a:ext cx="16806300" cy="13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0"/>
              <a:buNone/>
              <a:defRPr cap="none"/>
            </a:lvl1pPr>
            <a:lvl2pPr lvl="1">
              <a:spcBef>
                <a:spcPts val="0"/>
              </a:spcBef>
              <a:spcAft>
                <a:spcPts val="0"/>
              </a:spcAft>
              <a:buSzPts val="12500"/>
              <a:buFont typeface="Anton"/>
              <a:buNone/>
              <a:defRPr sz="12500">
                <a:latin typeface="Anton"/>
                <a:ea typeface="Anton"/>
                <a:cs typeface="Anton"/>
                <a:sym typeface="Anton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500"/>
              <a:buFont typeface="Anton"/>
              <a:buNone/>
              <a:defRPr sz="12500">
                <a:latin typeface="Anton"/>
                <a:ea typeface="Anton"/>
                <a:cs typeface="Anton"/>
                <a:sym typeface="Anton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500"/>
              <a:buFont typeface="Anton"/>
              <a:buNone/>
              <a:defRPr sz="12500">
                <a:latin typeface="Anton"/>
                <a:ea typeface="Anton"/>
                <a:cs typeface="Anton"/>
                <a:sym typeface="Anton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500"/>
              <a:buFont typeface="Anton"/>
              <a:buNone/>
              <a:defRPr sz="12500">
                <a:latin typeface="Anton"/>
                <a:ea typeface="Anton"/>
                <a:cs typeface="Anton"/>
                <a:sym typeface="Anton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500"/>
              <a:buFont typeface="Anton"/>
              <a:buNone/>
              <a:defRPr sz="12500">
                <a:latin typeface="Anton"/>
                <a:ea typeface="Anton"/>
                <a:cs typeface="Anton"/>
                <a:sym typeface="Anton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500"/>
              <a:buFont typeface="Anton"/>
              <a:buNone/>
              <a:defRPr sz="12500">
                <a:latin typeface="Anton"/>
                <a:ea typeface="Anton"/>
                <a:cs typeface="Anton"/>
                <a:sym typeface="Anton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500"/>
              <a:buFont typeface="Anton"/>
              <a:buNone/>
              <a:defRPr sz="12500">
                <a:latin typeface="Anton"/>
                <a:ea typeface="Anton"/>
                <a:cs typeface="Anton"/>
                <a:sym typeface="Anton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500"/>
              <a:buFont typeface="Anton"/>
              <a:buNone/>
              <a:defRPr sz="12500"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128" name="Google Shape;128;p5"/>
          <p:cNvSpPr txBox="1">
            <a:spLocks noGrp="1"/>
          </p:cNvSpPr>
          <p:nvPr>
            <p:ph type="body" idx="1"/>
          </p:nvPr>
        </p:nvSpPr>
        <p:spPr>
          <a:xfrm>
            <a:off x="2579688" y="6597663"/>
            <a:ext cx="77724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SzPts val="1500"/>
              <a:buNone/>
              <a:defRPr/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SzPts val="1500"/>
              <a:buNone/>
              <a:defRPr/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SzPts val="1500"/>
              <a:buNone/>
              <a:defRPr/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SzPts val="1500"/>
              <a:buNone/>
              <a:defRPr/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SzPts val="1500"/>
              <a:buNone/>
              <a:defRPr/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SzPts val="1500"/>
              <a:buNone/>
              <a:defRPr/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SzPts val="1500"/>
              <a:buNone/>
              <a:defRPr/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SzPts val="1500"/>
              <a:buNone/>
              <a:defRPr/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grpSp>
        <p:nvGrpSpPr>
          <p:cNvPr id="129" name="Google Shape;129;p5"/>
          <p:cNvGrpSpPr/>
          <p:nvPr/>
        </p:nvGrpSpPr>
        <p:grpSpPr>
          <a:xfrm rot="2821244">
            <a:off x="16959832" y="165852"/>
            <a:ext cx="1057608" cy="1194515"/>
            <a:chOff x="-95789" y="-89371"/>
            <a:chExt cx="1410145" cy="1592687"/>
          </a:xfrm>
        </p:grpSpPr>
        <p:grpSp>
          <p:nvGrpSpPr>
            <p:cNvPr id="130" name="Google Shape;130;p5"/>
            <p:cNvGrpSpPr/>
            <p:nvPr/>
          </p:nvGrpSpPr>
          <p:grpSpPr>
            <a:xfrm rot="-2821068">
              <a:off x="134816" y="282908"/>
              <a:ext cx="943563" cy="1040889"/>
              <a:chOff x="0" y="-47625"/>
              <a:chExt cx="343200" cy="378600"/>
            </a:xfrm>
          </p:grpSpPr>
          <p:sp>
            <p:nvSpPr>
              <p:cNvPr id="131" name="Google Shape;131;p5"/>
              <p:cNvSpPr/>
              <p:nvPr/>
            </p:nvSpPr>
            <p:spPr>
              <a:xfrm>
                <a:off x="0" y="0"/>
                <a:ext cx="343153" cy="330886"/>
              </a:xfrm>
              <a:custGeom>
                <a:avLst/>
                <a:gdLst/>
                <a:ahLst/>
                <a:cxnLst/>
                <a:rect l="l" t="t" r="r" b="b"/>
                <a:pathLst>
                  <a:path w="343153" h="330886" extrusionOk="0">
                    <a:moveTo>
                      <a:pt x="165443" y="0"/>
                    </a:moveTo>
                    <a:lnTo>
                      <a:pt x="177710" y="0"/>
                    </a:lnTo>
                    <a:cubicBezTo>
                      <a:pt x="221589" y="0"/>
                      <a:pt x="263670" y="17431"/>
                      <a:pt x="294696" y="48457"/>
                    </a:cubicBezTo>
                    <a:cubicBezTo>
                      <a:pt x="325723" y="79484"/>
                      <a:pt x="343153" y="121565"/>
                      <a:pt x="343153" y="165443"/>
                    </a:cubicBezTo>
                    <a:lnTo>
                      <a:pt x="343153" y="165443"/>
                    </a:lnTo>
                    <a:cubicBezTo>
                      <a:pt x="343153" y="256814"/>
                      <a:pt x="269082" y="330886"/>
                      <a:pt x="177710" y="330886"/>
                    </a:cubicBezTo>
                    <a:lnTo>
                      <a:pt x="165443" y="330886"/>
                    </a:lnTo>
                    <a:cubicBezTo>
                      <a:pt x="74071" y="330886"/>
                      <a:pt x="0" y="256814"/>
                      <a:pt x="0" y="165443"/>
                    </a:cubicBezTo>
                    <a:lnTo>
                      <a:pt x="0" y="165443"/>
                    </a:lnTo>
                    <a:cubicBezTo>
                      <a:pt x="0" y="74071"/>
                      <a:pt x="74071" y="0"/>
                      <a:pt x="165443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32;p5"/>
              <p:cNvSpPr txBox="1"/>
              <p:nvPr/>
            </p:nvSpPr>
            <p:spPr>
              <a:xfrm>
                <a:off x="0" y="-47625"/>
                <a:ext cx="343200" cy="37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17125" tIns="117125" rIns="117125" bIns="1171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3" name="Google Shape;133;p5"/>
            <p:cNvGrpSpPr/>
            <p:nvPr/>
          </p:nvGrpSpPr>
          <p:grpSpPr>
            <a:xfrm rot="-2821068">
              <a:off x="140189" y="90147"/>
              <a:ext cx="943563" cy="1040889"/>
              <a:chOff x="0" y="-47625"/>
              <a:chExt cx="343200" cy="378600"/>
            </a:xfrm>
          </p:grpSpPr>
          <p:sp>
            <p:nvSpPr>
              <p:cNvPr id="134" name="Google Shape;134;p5"/>
              <p:cNvSpPr/>
              <p:nvPr/>
            </p:nvSpPr>
            <p:spPr>
              <a:xfrm>
                <a:off x="0" y="0"/>
                <a:ext cx="343153" cy="330886"/>
              </a:xfrm>
              <a:custGeom>
                <a:avLst/>
                <a:gdLst/>
                <a:ahLst/>
                <a:cxnLst/>
                <a:rect l="l" t="t" r="r" b="b"/>
                <a:pathLst>
                  <a:path w="343153" h="330886" extrusionOk="0">
                    <a:moveTo>
                      <a:pt x="165443" y="0"/>
                    </a:moveTo>
                    <a:lnTo>
                      <a:pt x="177710" y="0"/>
                    </a:lnTo>
                    <a:cubicBezTo>
                      <a:pt x="221589" y="0"/>
                      <a:pt x="263670" y="17431"/>
                      <a:pt x="294696" y="48457"/>
                    </a:cubicBezTo>
                    <a:cubicBezTo>
                      <a:pt x="325723" y="79484"/>
                      <a:pt x="343153" y="121565"/>
                      <a:pt x="343153" y="165443"/>
                    </a:cubicBezTo>
                    <a:lnTo>
                      <a:pt x="343153" y="165443"/>
                    </a:lnTo>
                    <a:cubicBezTo>
                      <a:pt x="343153" y="256814"/>
                      <a:pt x="269082" y="330886"/>
                      <a:pt x="177710" y="330886"/>
                    </a:cubicBezTo>
                    <a:lnTo>
                      <a:pt x="165443" y="330886"/>
                    </a:lnTo>
                    <a:cubicBezTo>
                      <a:pt x="74071" y="330886"/>
                      <a:pt x="0" y="256814"/>
                      <a:pt x="0" y="165443"/>
                    </a:cubicBezTo>
                    <a:lnTo>
                      <a:pt x="0" y="165443"/>
                    </a:lnTo>
                    <a:cubicBezTo>
                      <a:pt x="0" y="74071"/>
                      <a:pt x="74071" y="0"/>
                      <a:pt x="165443" y="0"/>
                    </a:cubicBezTo>
                    <a:close/>
                  </a:path>
                </a:pathLst>
              </a:custGeom>
              <a:solidFill>
                <a:srgbClr val="F6836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135;p5"/>
              <p:cNvSpPr txBox="1"/>
              <p:nvPr/>
            </p:nvSpPr>
            <p:spPr>
              <a:xfrm>
                <a:off x="0" y="-47625"/>
                <a:ext cx="343200" cy="37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17125" tIns="117125" rIns="117125" bIns="1171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6" name="Google Shape;136;p5"/>
            <p:cNvGrpSpPr/>
            <p:nvPr/>
          </p:nvGrpSpPr>
          <p:grpSpPr>
            <a:xfrm>
              <a:off x="625032" y="253444"/>
              <a:ext cx="69946" cy="699550"/>
              <a:chOff x="0" y="-47625"/>
              <a:chExt cx="31856" cy="318600"/>
            </a:xfrm>
          </p:grpSpPr>
          <p:sp>
            <p:nvSpPr>
              <p:cNvPr id="137" name="Google Shape;137;p5"/>
              <p:cNvSpPr/>
              <p:nvPr/>
            </p:nvSpPr>
            <p:spPr>
              <a:xfrm>
                <a:off x="0" y="0"/>
                <a:ext cx="31856" cy="270933"/>
              </a:xfrm>
              <a:custGeom>
                <a:avLst/>
                <a:gdLst/>
                <a:ahLst/>
                <a:cxnLst/>
                <a:rect l="l" t="t" r="r" b="b"/>
                <a:pathLst>
                  <a:path w="31856" h="270933" extrusionOk="0">
                    <a:moveTo>
                      <a:pt x="15928" y="0"/>
                    </a:moveTo>
                    <a:lnTo>
                      <a:pt x="15928" y="0"/>
                    </a:lnTo>
                    <a:cubicBezTo>
                      <a:pt x="20153" y="0"/>
                      <a:pt x="24204" y="1678"/>
                      <a:pt x="27191" y="4665"/>
                    </a:cubicBezTo>
                    <a:cubicBezTo>
                      <a:pt x="30178" y="7652"/>
                      <a:pt x="31856" y="11704"/>
                      <a:pt x="31856" y="15928"/>
                    </a:cubicBezTo>
                    <a:lnTo>
                      <a:pt x="31856" y="255005"/>
                    </a:lnTo>
                    <a:cubicBezTo>
                      <a:pt x="31856" y="259230"/>
                      <a:pt x="30178" y="263281"/>
                      <a:pt x="27191" y="266268"/>
                    </a:cubicBezTo>
                    <a:cubicBezTo>
                      <a:pt x="24204" y="269255"/>
                      <a:pt x="20153" y="270933"/>
                      <a:pt x="15928" y="270933"/>
                    </a:cubicBezTo>
                    <a:lnTo>
                      <a:pt x="15928" y="270933"/>
                    </a:lnTo>
                    <a:cubicBezTo>
                      <a:pt x="7131" y="270933"/>
                      <a:pt x="0" y="263802"/>
                      <a:pt x="0" y="255005"/>
                    </a:cubicBezTo>
                    <a:lnTo>
                      <a:pt x="0" y="15928"/>
                    </a:lnTo>
                    <a:cubicBezTo>
                      <a:pt x="0" y="7131"/>
                      <a:pt x="7131" y="0"/>
                      <a:pt x="15928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38;p5"/>
              <p:cNvSpPr txBox="1"/>
              <p:nvPr/>
            </p:nvSpPr>
            <p:spPr>
              <a:xfrm>
                <a:off x="0" y="-47625"/>
                <a:ext cx="31800" cy="31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9" name="Google Shape;139;p5"/>
            <p:cNvGrpSpPr/>
            <p:nvPr/>
          </p:nvGrpSpPr>
          <p:grpSpPr>
            <a:xfrm rot="5400000">
              <a:off x="675978" y="305678"/>
              <a:ext cx="72520" cy="699550"/>
              <a:chOff x="0" y="-47625"/>
              <a:chExt cx="33028" cy="318600"/>
            </a:xfrm>
          </p:grpSpPr>
          <p:sp>
            <p:nvSpPr>
              <p:cNvPr id="140" name="Google Shape;140;p5"/>
              <p:cNvSpPr/>
              <p:nvPr/>
            </p:nvSpPr>
            <p:spPr>
              <a:xfrm>
                <a:off x="0" y="0"/>
                <a:ext cx="33028" cy="270933"/>
              </a:xfrm>
              <a:custGeom>
                <a:avLst/>
                <a:gdLst/>
                <a:ahLst/>
                <a:cxnLst/>
                <a:rect l="l" t="t" r="r" b="b"/>
                <a:pathLst>
                  <a:path w="33028" h="270933" extrusionOk="0">
                    <a:moveTo>
                      <a:pt x="16514" y="0"/>
                    </a:moveTo>
                    <a:lnTo>
                      <a:pt x="16514" y="0"/>
                    </a:lnTo>
                    <a:cubicBezTo>
                      <a:pt x="25635" y="0"/>
                      <a:pt x="33028" y="7394"/>
                      <a:pt x="33028" y="16514"/>
                    </a:cubicBezTo>
                    <a:lnTo>
                      <a:pt x="33028" y="254419"/>
                    </a:lnTo>
                    <a:cubicBezTo>
                      <a:pt x="33028" y="258799"/>
                      <a:pt x="31288" y="262999"/>
                      <a:pt x="28191" y="266096"/>
                    </a:cubicBezTo>
                    <a:cubicBezTo>
                      <a:pt x="25094" y="269193"/>
                      <a:pt x="20894" y="270933"/>
                      <a:pt x="16514" y="270933"/>
                    </a:cubicBezTo>
                    <a:lnTo>
                      <a:pt x="16514" y="270933"/>
                    </a:lnTo>
                    <a:cubicBezTo>
                      <a:pt x="7394" y="270933"/>
                      <a:pt x="0" y="263540"/>
                      <a:pt x="0" y="254419"/>
                    </a:cubicBezTo>
                    <a:lnTo>
                      <a:pt x="0" y="16514"/>
                    </a:lnTo>
                    <a:cubicBezTo>
                      <a:pt x="0" y="12134"/>
                      <a:pt x="1740" y="7934"/>
                      <a:pt x="4837" y="4837"/>
                    </a:cubicBezTo>
                    <a:cubicBezTo>
                      <a:pt x="7934" y="1740"/>
                      <a:pt x="12134" y="0"/>
                      <a:pt x="16514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41;p5"/>
              <p:cNvSpPr txBox="1"/>
              <p:nvPr/>
            </p:nvSpPr>
            <p:spPr>
              <a:xfrm>
                <a:off x="0" y="-47625"/>
                <a:ext cx="33000" cy="31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42" name="Google Shape;142;p5"/>
          <p:cNvSpPr/>
          <p:nvPr/>
        </p:nvSpPr>
        <p:spPr>
          <a:xfrm>
            <a:off x="16422857" y="6279622"/>
            <a:ext cx="836443" cy="1333460"/>
          </a:xfrm>
          <a:custGeom>
            <a:avLst/>
            <a:gdLst/>
            <a:ahLst/>
            <a:cxnLst/>
            <a:rect l="l" t="t" r="r" b="b"/>
            <a:pathLst>
              <a:path w="836443" h="1333460" extrusionOk="0">
                <a:moveTo>
                  <a:pt x="0" y="0"/>
                </a:moveTo>
                <a:lnTo>
                  <a:pt x="836443" y="0"/>
                </a:lnTo>
                <a:lnTo>
                  <a:pt x="836443" y="1333460"/>
                </a:lnTo>
                <a:lnTo>
                  <a:pt x="0" y="13334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143" name="Google Shape;143;p5"/>
          <p:cNvGrpSpPr/>
          <p:nvPr/>
        </p:nvGrpSpPr>
        <p:grpSpPr>
          <a:xfrm>
            <a:off x="11999778" y="8704662"/>
            <a:ext cx="5851052" cy="1310243"/>
            <a:chOff x="2" y="-564"/>
            <a:chExt cx="7801403" cy="1746991"/>
          </a:xfrm>
        </p:grpSpPr>
        <p:grpSp>
          <p:nvGrpSpPr>
            <p:cNvPr id="144" name="Google Shape;144;p5"/>
            <p:cNvGrpSpPr/>
            <p:nvPr/>
          </p:nvGrpSpPr>
          <p:grpSpPr>
            <a:xfrm rot="10800000">
              <a:off x="5628043" y="1225496"/>
              <a:ext cx="2173362" cy="520931"/>
              <a:chOff x="0" y="-47625"/>
              <a:chExt cx="429306" cy="102900"/>
            </a:xfrm>
          </p:grpSpPr>
          <p:sp>
            <p:nvSpPr>
              <p:cNvPr id="145" name="Google Shape;145;p5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5"/>
              <p:cNvSpPr txBox="1"/>
              <p:nvPr/>
            </p:nvSpPr>
            <p:spPr>
              <a:xfrm>
                <a:off x="0" y="-47625"/>
                <a:ext cx="4293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7" name="Google Shape;147;p5"/>
            <p:cNvGrpSpPr/>
            <p:nvPr/>
          </p:nvGrpSpPr>
          <p:grpSpPr>
            <a:xfrm rot="10800000">
              <a:off x="3056329" y="1225496"/>
              <a:ext cx="2173362" cy="520931"/>
              <a:chOff x="0" y="-47625"/>
              <a:chExt cx="429306" cy="102900"/>
            </a:xfrm>
          </p:grpSpPr>
          <p:sp>
            <p:nvSpPr>
              <p:cNvPr id="148" name="Google Shape;148;p5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149;p5"/>
              <p:cNvSpPr txBox="1"/>
              <p:nvPr/>
            </p:nvSpPr>
            <p:spPr>
              <a:xfrm>
                <a:off x="0" y="-47625"/>
                <a:ext cx="4293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0" name="Google Shape;150;p5"/>
            <p:cNvGrpSpPr/>
            <p:nvPr/>
          </p:nvGrpSpPr>
          <p:grpSpPr>
            <a:xfrm rot="10800000">
              <a:off x="4282710" y="409333"/>
              <a:ext cx="2173362" cy="520931"/>
              <a:chOff x="0" y="-47625"/>
              <a:chExt cx="429306" cy="102900"/>
            </a:xfrm>
          </p:grpSpPr>
          <p:sp>
            <p:nvSpPr>
              <p:cNvPr id="151" name="Google Shape;151;p5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5"/>
              <p:cNvSpPr txBox="1"/>
              <p:nvPr/>
            </p:nvSpPr>
            <p:spPr>
              <a:xfrm>
                <a:off x="0" y="-47625"/>
                <a:ext cx="4293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3" name="Google Shape;153;p5"/>
            <p:cNvGrpSpPr/>
            <p:nvPr/>
          </p:nvGrpSpPr>
          <p:grpSpPr>
            <a:xfrm rot="10800000">
              <a:off x="1969648" y="420756"/>
              <a:ext cx="2173362" cy="520931"/>
              <a:chOff x="0" y="-47625"/>
              <a:chExt cx="429306" cy="102900"/>
            </a:xfrm>
          </p:grpSpPr>
          <p:sp>
            <p:nvSpPr>
              <p:cNvPr id="154" name="Google Shape;154;p5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55;p5"/>
              <p:cNvSpPr txBox="1"/>
              <p:nvPr/>
            </p:nvSpPr>
            <p:spPr>
              <a:xfrm>
                <a:off x="0" y="-47625"/>
                <a:ext cx="4293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6" name="Google Shape;156;p5"/>
            <p:cNvGrpSpPr/>
            <p:nvPr/>
          </p:nvGrpSpPr>
          <p:grpSpPr>
            <a:xfrm rot="10800000">
              <a:off x="1295727" y="1225496"/>
              <a:ext cx="1191034" cy="520931"/>
              <a:chOff x="0" y="-47625"/>
              <a:chExt cx="235266" cy="102900"/>
            </a:xfrm>
          </p:grpSpPr>
          <p:sp>
            <p:nvSpPr>
              <p:cNvPr id="157" name="Google Shape;157;p5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p5"/>
              <p:cNvSpPr txBox="1"/>
              <p:nvPr/>
            </p:nvSpPr>
            <p:spPr>
              <a:xfrm>
                <a:off x="0" y="-47625"/>
                <a:ext cx="2352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9" name="Google Shape;159;p5"/>
            <p:cNvGrpSpPr/>
            <p:nvPr/>
          </p:nvGrpSpPr>
          <p:grpSpPr>
            <a:xfrm rot="10800000">
              <a:off x="2" y="420756"/>
              <a:ext cx="1191034" cy="520931"/>
              <a:chOff x="0" y="-47625"/>
              <a:chExt cx="235266" cy="102900"/>
            </a:xfrm>
          </p:grpSpPr>
          <p:sp>
            <p:nvSpPr>
              <p:cNvPr id="160" name="Google Shape;160;p5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161;p5"/>
              <p:cNvSpPr txBox="1"/>
              <p:nvPr/>
            </p:nvSpPr>
            <p:spPr>
              <a:xfrm>
                <a:off x="0" y="-47625"/>
                <a:ext cx="2352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2" name="Google Shape;162;p5"/>
            <p:cNvGrpSpPr/>
            <p:nvPr/>
          </p:nvGrpSpPr>
          <p:grpSpPr>
            <a:xfrm rot="10800000">
              <a:off x="6598555" y="420693"/>
              <a:ext cx="1202850" cy="498150"/>
              <a:chOff x="0" y="-47625"/>
              <a:chExt cx="237600" cy="98400"/>
            </a:xfrm>
          </p:grpSpPr>
          <p:sp>
            <p:nvSpPr>
              <p:cNvPr id="163" name="Google Shape;163;p5"/>
              <p:cNvSpPr/>
              <p:nvPr/>
            </p:nvSpPr>
            <p:spPr>
              <a:xfrm>
                <a:off x="0" y="0"/>
                <a:ext cx="237523" cy="50651"/>
              </a:xfrm>
              <a:custGeom>
                <a:avLst/>
                <a:gdLst/>
                <a:ahLst/>
                <a:cxnLst/>
                <a:rect l="l" t="t" r="r" b="b"/>
                <a:pathLst>
                  <a:path w="237523" h="50651" extrusionOk="0">
                    <a:moveTo>
                      <a:pt x="25326" y="0"/>
                    </a:moveTo>
                    <a:lnTo>
                      <a:pt x="212197" y="0"/>
                    </a:lnTo>
                    <a:cubicBezTo>
                      <a:pt x="226184" y="0"/>
                      <a:pt x="237523" y="11339"/>
                      <a:pt x="237523" y="25326"/>
                    </a:cubicBezTo>
                    <a:lnTo>
                      <a:pt x="237523" y="25326"/>
                    </a:lnTo>
                    <a:cubicBezTo>
                      <a:pt x="237523" y="39312"/>
                      <a:pt x="226184" y="50651"/>
                      <a:pt x="212197" y="50651"/>
                    </a:cubicBezTo>
                    <a:lnTo>
                      <a:pt x="25326" y="50651"/>
                    </a:lnTo>
                    <a:cubicBezTo>
                      <a:pt x="11339" y="50651"/>
                      <a:pt x="0" y="39312"/>
                      <a:pt x="0" y="25326"/>
                    </a:cubicBezTo>
                    <a:lnTo>
                      <a:pt x="0" y="25326"/>
                    </a:lnTo>
                    <a:cubicBezTo>
                      <a:pt x="0" y="11339"/>
                      <a:pt x="11339" y="0"/>
                      <a:pt x="25326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164;p5"/>
              <p:cNvSpPr txBox="1"/>
              <p:nvPr/>
            </p:nvSpPr>
            <p:spPr>
              <a:xfrm>
                <a:off x="0" y="-47625"/>
                <a:ext cx="237600" cy="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5" name="Google Shape;165;p5"/>
            <p:cNvGrpSpPr/>
            <p:nvPr/>
          </p:nvGrpSpPr>
          <p:grpSpPr>
            <a:xfrm rot="10800000">
              <a:off x="3423956" y="819231"/>
              <a:ext cx="4377448" cy="520931"/>
              <a:chOff x="0" y="-47625"/>
              <a:chExt cx="864681" cy="102900"/>
            </a:xfrm>
          </p:grpSpPr>
          <p:sp>
            <p:nvSpPr>
              <p:cNvPr id="166" name="Google Shape;166;p5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5"/>
              <p:cNvSpPr txBox="1"/>
              <p:nvPr/>
            </p:nvSpPr>
            <p:spPr>
              <a:xfrm>
                <a:off x="0" y="-47625"/>
                <a:ext cx="8646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8" name="Google Shape;168;p5"/>
            <p:cNvGrpSpPr/>
            <p:nvPr/>
          </p:nvGrpSpPr>
          <p:grpSpPr>
            <a:xfrm rot="10800000">
              <a:off x="3423956" y="-564"/>
              <a:ext cx="4377448" cy="520931"/>
              <a:chOff x="0" y="-47625"/>
              <a:chExt cx="864681" cy="102900"/>
            </a:xfrm>
          </p:grpSpPr>
          <p:sp>
            <p:nvSpPr>
              <p:cNvPr id="169" name="Google Shape;169;p5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3D0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170;p5"/>
              <p:cNvSpPr txBox="1"/>
              <p:nvPr/>
            </p:nvSpPr>
            <p:spPr>
              <a:xfrm>
                <a:off x="0" y="-47625"/>
                <a:ext cx="8646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6"/>
          <p:cNvSpPr txBox="1">
            <a:spLocks noGrp="1"/>
          </p:cNvSpPr>
          <p:nvPr>
            <p:ph type="title"/>
          </p:nvPr>
        </p:nvSpPr>
        <p:spPr>
          <a:xfrm>
            <a:off x="671525" y="2586675"/>
            <a:ext cx="16595100" cy="13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6"/>
          <p:cNvSpPr txBox="1">
            <a:spLocks noGrp="1"/>
          </p:cNvSpPr>
          <p:nvPr>
            <p:ph type="body" idx="1"/>
          </p:nvPr>
        </p:nvSpPr>
        <p:spPr>
          <a:xfrm>
            <a:off x="3219425" y="5529250"/>
            <a:ext cx="5643300" cy="297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385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1pPr>
            <a:lvl2pPr marL="914400" lvl="1" indent="-32385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500"/>
              <a:buChar char="–"/>
              <a:defRPr/>
            </a:lvl2pPr>
            <a:lvl3pPr marL="1371600" lvl="2" indent="-32385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3pPr>
            <a:lvl4pPr marL="1828800" lvl="3" indent="-32385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500"/>
              <a:buChar char="–"/>
              <a:defRPr/>
            </a:lvl4pPr>
            <a:lvl5pPr marL="2286000" lvl="4" indent="-32385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500"/>
              <a:buChar char="»"/>
              <a:defRPr/>
            </a:lvl5pPr>
            <a:lvl6pPr marL="2743200" lvl="5" indent="-32385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6pPr>
            <a:lvl7pPr marL="3200400" lvl="6" indent="-32385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7pPr>
            <a:lvl8pPr marL="3657600" lvl="7" indent="-32385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8pPr>
            <a:lvl9pPr marL="4114800" lvl="8" indent="-32385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9pPr>
          </a:lstStyle>
          <a:p>
            <a:endParaRPr/>
          </a:p>
        </p:txBody>
      </p:sp>
      <p:sp>
        <p:nvSpPr>
          <p:cNvPr id="174" name="Google Shape;174;p6"/>
          <p:cNvSpPr txBox="1">
            <a:spLocks noGrp="1"/>
          </p:cNvSpPr>
          <p:nvPr>
            <p:ph type="body" idx="2"/>
          </p:nvPr>
        </p:nvSpPr>
        <p:spPr>
          <a:xfrm>
            <a:off x="9075569" y="5529250"/>
            <a:ext cx="5643300" cy="297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385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1pPr>
            <a:lvl2pPr marL="914400" lvl="1" indent="-32385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500"/>
              <a:buChar char="–"/>
              <a:defRPr/>
            </a:lvl2pPr>
            <a:lvl3pPr marL="1371600" lvl="2" indent="-32385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3pPr>
            <a:lvl4pPr marL="1828800" lvl="3" indent="-32385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500"/>
              <a:buChar char="–"/>
              <a:defRPr/>
            </a:lvl4pPr>
            <a:lvl5pPr marL="2286000" lvl="4" indent="-32385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500"/>
              <a:buChar char="»"/>
              <a:defRPr/>
            </a:lvl5pPr>
            <a:lvl6pPr marL="2743200" lvl="5" indent="-32385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6pPr>
            <a:lvl7pPr marL="3200400" lvl="6" indent="-32385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7pPr>
            <a:lvl8pPr marL="3657600" lvl="7" indent="-32385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8pPr>
            <a:lvl9pPr marL="4114800" lvl="8" indent="-32385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9pPr>
          </a:lstStyle>
          <a:p>
            <a:endParaRPr/>
          </a:p>
        </p:txBody>
      </p:sp>
      <p:grpSp>
        <p:nvGrpSpPr>
          <p:cNvPr id="175" name="Google Shape;175;p6"/>
          <p:cNvGrpSpPr/>
          <p:nvPr/>
        </p:nvGrpSpPr>
        <p:grpSpPr>
          <a:xfrm>
            <a:off x="417483" y="242355"/>
            <a:ext cx="5851052" cy="1310243"/>
            <a:chOff x="0" y="-241102"/>
            <a:chExt cx="7801402" cy="1746991"/>
          </a:xfrm>
        </p:grpSpPr>
        <p:grpSp>
          <p:nvGrpSpPr>
            <p:cNvPr id="176" name="Google Shape;176;p6"/>
            <p:cNvGrpSpPr/>
            <p:nvPr/>
          </p:nvGrpSpPr>
          <p:grpSpPr>
            <a:xfrm>
              <a:off x="0" y="-241102"/>
              <a:ext cx="2173362" cy="520931"/>
              <a:chOff x="0" y="-47625"/>
              <a:chExt cx="429306" cy="102900"/>
            </a:xfrm>
          </p:grpSpPr>
          <p:sp>
            <p:nvSpPr>
              <p:cNvPr id="177" name="Google Shape;177;p6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178;p6"/>
              <p:cNvSpPr txBox="1"/>
              <p:nvPr/>
            </p:nvSpPr>
            <p:spPr>
              <a:xfrm>
                <a:off x="0" y="-47625"/>
                <a:ext cx="4293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9" name="Google Shape;179;p6"/>
            <p:cNvGrpSpPr/>
            <p:nvPr/>
          </p:nvGrpSpPr>
          <p:grpSpPr>
            <a:xfrm>
              <a:off x="2571714" y="-241102"/>
              <a:ext cx="2173362" cy="520931"/>
              <a:chOff x="0" y="-47625"/>
              <a:chExt cx="429306" cy="102900"/>
            </a:xfrm>
          </p:grpSpPr>
          <p:sp>
            <p:nvSpPr>
              <p:cNvPr id="180" name="Google Shape;180;p6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81;p6"/>
              <p:cNvSpPr txBox="1"/>
              <p:nvPr/>
            </p:nvSpPr>
            <p:spPr>
              <a:xfrm>
                <a:off x="0" y="-47625"/>
                <a:ext cx="4293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2" name="Google Shape;182;p6"/>
            <p:cNvGrpSpPr/>
            <p:nvPr/>
          </p:nvGrpSpPr>
          <p:grpSpPr>
            <a:xfrm>
              <a:off x="1345333" y="575061"/>
              <a:ext cx="2173362" cy="520931"/>
              <a:chOff x="0" y="-47625"/>
              <a:chExt cx="429306" cy="102900"/>
            </a:xfrm>
          </p:grpSpPr>
          <p:sp>
            <p:nvSpPr>
              <p:cNvPr id="183" name="Google Shape;183;p6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184;p6"/>
              <p:cNvSpPr txBox="1"/>
              <p:nvPr/>
            </p:nvSpPr>
            <p:spPr>
              <a:xfrm>
                <a:off x="0" y="-47625"/>
                <a:ext cx="4293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5" name="Google Shape;185;p6"/>
            <p:cNvGrpSpPr/>
            <p:nvPr/>
          </p:nvGrpSpPr>
          <p:grpSpPr>
            <a:xfrm>
              <a:off x="3658396" y="563639"/>
              <a:ext cx="2173362" cy="520931"/>
              <a:chOff x="0" y="-47625"/>
              <a:chExt cx="429306" cy="102900"/>
            </a:xfrm>
          </p:grpSpPr>
          <p:sp>
            <p:nvSpPr>
              <p:cNvPr id="186" name="Google Shape;186;p6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87;p6"/>
              <p:cNvSpPr txBox="1"/>
              <p:nvPr/>
            </p:nvSpPr>
            <p:spPr>
              <a:xfrm>
                <a:off x="0" y="-47625"/>
                <a:ext cx="4293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8" name="Google Shape;188;p6"/>
            <p:cNvGrpSpPr/>
            <p:nvPr/>
          </p:nvGrpSpPr>
          <p:grpSpPr>
            <a:xfrm>
              <a:off x="5314643" y="-241102"/>
              <a:ext cx="1191034" cy="520931"/>
              <a:chOff x="0" y="-47625"/>
              <a:chExt cx="235266" cy="102900"/>
            </a:xfrm>
          </p:grpSpPr>
          <p:sp>
            <p:nvSpPr>
              <p:cNvPr id="189" name="Google Shape;189;p6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" name="Google Shape;190;p6"/>
              <p:cNvSpPr txBox="1"/>
              <p:nvPr/>
            </p:nvSpPr>
            <p:spPr>
              <a:xfrm>
                <a:off x="0" y="-47625"/>
                <a:ext cx="2352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1" name="Google Shape;191;p6"/>
            <p:cNvGrpSpPr/>
            <p:nvPr/>
          </p:nvGrpSpPr>
          <p:grpSpPr>
            <a:xfrm>
              <a:off x="6610368" y="563639"/>
              <a:ext cx="1191034" cy="520931"/>
              <a:chOff x="0" y="-47625"/>
              <a:chExt cx="235266" cy="102900"/>
            </a:xfrm>
          </p:grpSpPr>
          <p:sp>
            <p:nvSpPr>
              <p:cNvPr id="192" name="Google Shape;192;p6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193;p6"/>
              <p:cNvSpPr txBox="1"/>
              <p:nvPr/>
            </p:nvSpPr>
            <p:spPr>
              <a:xfrm>
                <a:off x="0" y="-47625"/>
                <a:ext cx="2352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4" name="Google Shape;194;p6"/>
            <p:cNvGrpSpPr/>
            <p:nvPr/>
          </p:nvGrpSpPr>
          <p:grpSpPr>
            <a:xfrm>
              <a:off x="0" y="586483"/>
              <a:ext cx="1202850" cy="498150"/>
              <a:chOff x="0" y="-47625"/>
              <a:chExt cx="237600" cy="98400"/>
            </a:xfrm>
          </p:grpSpPr>
          <p:sp>
            <p:nvSpPr>
              <p:cNvPr id="195" name="Google Shape;195;p6"/>
              <p:cNvSpPr/>
              <p:nvPr/>
            </p:nvSpPr>
            <p:spPr>
              <a:xfrm>
                <a:off x="0" y="0"/>
                <a:ext cx="237523" cy="50651"/>
              </a:xfrm>
              <a:custGeom>
                <a:avLst/>
                <a:gdLst/>
                <a:ahLst/>
                <a:cxnLst/>
                <a:rect l="l" t="t" r="r" b="b"/>
                <a:pathLst>
                  <a:path w="237523" h="50651" extrusionOk="0">
                    <a:moveTo>
                      <a:pt x="25326" y="0"/>
                    </a:moveTo>
                    <a:lnTo>
                      <a:pt x="212197" y="0"/>
                    </a:lnTo>
                    <a:cubicBezTo>
                      <a:pt x="226184" y="0"/>
                      <a:pt x="237523" y="11339"/>
                      <a:pt x="237523" y="25326"/>
                    </a:cubicBezTo>
                    <a:lnTo>
                      <a:pt x="237523" y="25326"/>
                    </a:lnTo>
                    <a:cubicBezTo>
                      <a:pt x="237523" y="39312"/>
                      <a:pt x="226184" y="50651"/>
                      <a:pt x="212197" y="50651"/>
                    </a:cubicBezTo>
                    <a:lnTo>
                      <a:pt x="25326" y="50651"/>
                    </a:lnTo>
                    <a:cubicBezTo>
                      <a:pt x="11339" y="50651"/>
                      <a:pt x="0" y="39312"/>
                      <a:pt x="0" y="25326"/>
                    </a:cubicBezTo>
                    <a:lnTo>
                      <a:pt x="0" y="25326"/>
                    </a:lnTo>
                    <a:cubicBezTo>
                      <a:pt x="0" y="11339"/>
                      <a:pt x="11339" y="0"/>
                      <a:pt x="25326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6"/>
              <p:cNvSpPr txBox="1"/>
              <p:nvPr/>
            </p:nvSpPr>
            <p:spPr>
              <a:xfrm>
                <a:off x="0" y="-47625"/>
                <a:ext cx="237600" cy="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7" name="Google Shape;197;p6"/>
            <p:cNvGrpSpPr/>
            <p:nvPr/>
          </p:nvGrpSpPr>
          <p:grpSpPr>
            <a:xfrm>
              <a:off x="0" y="165164"/>
              <a:ext cx="4377448" cy="520931"/>
              <a:chOff x="0" y="-47625"/>
              <a:chExt cx="864681" cy="102900"/>
            </a:xfrm>
          </p:grpSpPr>
          <p:sp>
            <p:nvSpPr>
              <p:cNvPr id="198" name="Google Shape;198;p6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" name="Google Shape;199;p6"/>
              <p:cNvSpPr txBox="1"/>
              <p:nvPr/>
            </p:nvSpPr>
            <p:spPr>
              <a:xfrm>
                <a:off x="0" y="-47625"/>
                <a:ext cx="8646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0" name="Google Shape;200;p6"/>
            <p:cNvGrpSpPr/>
            <p:nvPr/>
          </p:nvGrpSpPr>
          <p:grpSpPr>
            <a:xfrm>
              <a:off x="0" y="984958"/>
              <a:ext cx="4377448" cy="520931"/>
              <a:chOff x="0" y="-47625"/>
              <a:chExt cx="864681" cy="102900"/>
            </a:xfrm>
          </p:grpSpPr>
          <p:sp>
            <p:nvSpPr>
              <p:cNvPr id="201" name="Google Shape;201;p6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202;p6"/>
              <p:cNvSpPr txBox="1"/>
              <p:nvPr/>
            </p:nvSpPr>
            <p:spPr>
              <a:xfrm>
                <a:off x="0" y="-47625"/>
                <a:ext cx="8646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03" name="Google Shape;203;p6"/>
          <p:cNvGrpSpPr/>
          <p:nvPr/>
        </p:nvGrpSpPr>
        <p:grpSpPr>
          <a:xfrm>
            <a:off x="11999778" y="8693380"/>
            <a:ext cx="5851052" cy="1310243"/>
            <a:chOff x="2" y="-564"/>
            <a:chExt cx="7801403" cy="1746991"/>
          </a:xfrm>
        </p:grpSpPr>
        <p:grpSp>
          <p:nvGrpSpPr>
            <p:cNvPr id="204" name="Google Shape;204;p6"/>
            <p:cNvGrpSpPr/>
            <p:nvPr/>
          </p:nvGrpSpPr>
          <p:grpSpPr>
            <a:xfrm rot="10800000">
              <a:off x="5628043" y="1225496"/>
              <a:ext cx="2173362" cy="520931"/>
              <a:chOff x="0" y="-47625"/>
              <a:chExt cx="429306" cy="102900"/>
            </a:xfrm>
          </p:grpSpPr>
          <p:sp>
            <p:nvSpPr>
              <p:cNvPr id="205" name="Google Shape;205;p6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6"/>
              <p:cNvSpPr txBox="1"/>
              <p:nvPr/>
            </p:nvSpPr>
            <p:spPr>
              <a:xfrm>
                <a:off x="0" y="-47625"/>
                <a:ext cx="4293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7" name="Google Shape;207;p6"/>
            <p:cNvGrpSpPr/>
            <p:nvPr/>
          </p:nvGrpSpPr>
          <p:grpSpPr>
            <a:xfrm rot="10800000">
              <a:off x="3056329" y="1225496"/>
              <a:ext cx="2173362" cy="520931"/>
              <a:chOff x="0" y="-47625"/>
              <a:chExt cx="429306" cy="102900"/>
            </a:xfrm>
          </p:grpSpPr>
          <p:sp>
            <p:nvSpPr>
              <p:cNvPr id="208" name="Google Shape;208;p6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" name="Google Shape;209;p6"/>
              <p:cNvSpPr txBox="1"/>
              <p:nvPr/>
            </p:nvSpPr>
            <p:spPr>
              <a:xfrm>
                <a:off x="0" y="-47625"/>
                <a:ext cx="4293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0" name="Google Shape;210;p6"/>
            <p:cNvGrpSpPr/>
            <p:nvPr/>
          </p:nvGrpSpPr>
          <p:grpSpPr>
            <a:xfrm rot="10800000">
              <a:off x="4282710" y="409333"/>
              <a:ext cx="2173362" cy="520931"/>
              <a:chOff x="0" y="-47625"/>
              <a:chExt cx="429306" cy="102900"/>
            </a:xfrm>
          </p:grpSpPr>
          <p:sp>
            <p:nvSpPr>
              <p:cNvPr id="211" name="Google Shape;211;p6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6"/>
              <p:cNvSpPr txBox="1"/>
              <p:nvPr/>
            </p:nvSpPr>
            <p:spPr>
              <a:xfrm>
                <a:off x="0" y="-47625"/>
                <a:ext cx="4293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3" name="Google Shape;213;p6"/>
            <p:cNvGrpSpPr/>
            <p:nvPr/>
          </p:nvGrpSpPr>
          <p:grpSpPr>
            <a:xfrm rot="10800000">
              <a:off x="1969648" y="420756"/>
              <a:ext cx="2173362" cy="520931"/>
              <a:chOff x="0" y="-47625"/>
              <a:chExt cx="429306" cy="102900"/>
            </a:xfrm>
          </p:grpSpPr>
          <p:sp>
            <p:nvSpPr>
              <p:cNvPr id="214" name="Google Shape;214;p6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215;p6"/>
              <p:cNvSpPr txBox="1"/>
              <p:nvPr/>
            </p:nvSpPr>
            <p:spPr>
              <a:xfrm>
                <a:off x="0" y="-47625"/>
                <a:ext cx="4293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6" name="Google Shape;216;p6"/>
            <p:cNvGrpSpPr/>
            <p:nvPr/>
          </p:nvGrpSpPr>
          <p:grpSpPr>
            <a:xfrm rot="10800000">
              <a:off x="1295727" y="1225496"/>
              <a:ext cx="1191034" cy="520931"/>
              <a:chOff x="0" y="-47625"/>
              <a:chExt cx="235266" cy="102900"/>
            </a:xfrm>
          </p:grpSpPr>
          <p:sp>
            <p:nvSpPr>
              <p:cNvPr id="217" name="Google Shape;217;p6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6"/>
              <p:cNvSpPr txBox="1"/>
              <p:nvPr/>
            </p:nvSpPr>
            <p:spPr>
              <a:xfrm>
                <a:off x="0" y="-47625"/>
                <a:ext cx="2352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9" name="Google Shape;219;p6"/>
            <p:cNvGrpSpPr/>
            <p:nvPr/>
          </p:nvGrpSpPr>
          <p:grpSpPr>
            <a:xfrm rot="10800000">
              <a:off x="2" y="420756"/>
              <a:ext cx="1191034" cy="520931"/>
              <a:chOff x="0" y="-47625"/>
              <a:chExt cx="235266" cy="102900"/>
            </a:xfrm>
          </p:grpSpPr>
          <p:sp>
            <p:nvSpPr>
              <p:cNvPr id="220" name="Google Shape;220;p6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221;p6"/>
              <p:cNvSpPr txBox="1"/>
              <p:nvPr/>
            </p:nvSpPr>
            <p:spPr>
              <a:xfrm>
                <a:off x="0" y="-47625"/>
                <a:ext cx="2352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2" name="Google Shape;222;p6"/>
            <p:cNvGrpSpPr/>
            <p:nvPr/>
          </p:nvGrpSpPr>
          <p:grpSpPr>
            <a:xfrm rot="10800000">
              <a:off x="6598555" y="420693"/>
              <a:ext cx="1202850" cy="498150"/>
              <a:chOff x="0" y="-47625"/>
              <a:chExt cx="237600" cy="98400"/>
            </a:xfrm>
          </p:grpSpPr>
          <p:sp>
            <p:nvSpPr>
              <p:cNvPr id="223" name="Google Shape;223;p6"/>
              <p:cNvSpPr/>
              <p:nvPr/>
            </p:nvSpPr>
            <p:spPr>
              <a:xfrm>
                <a:off x="0" y="0"/>
                <a:ext cx="237523" cy="50651"/>
              </a:xfrm>
              <a:custGeom>
                <a:avLst/>
                <a:gdLst/>
                <a:ahLst/>
                <a:cxnLst/>
                <a:rect l="l" t="t" r="r" b="b"/>
                <a:pathLst>
                  <a:path w="237523" h="50651" extrusionOk="0">
                    <a:moveTo>
                      <a:pt x="25326" y="0"/>
                    </a:moveTo>
                    <a:lnTo>
                      <a:pt x="212197" y="0"/>
                    </a:lnTo>
                    <a:cubicBezTo>
                      <a:pt x="226184" y="0"/>
                      <a:pt x="237523" y="11339"/>
                      <a:pt x="237523" y="25326"/>
                    </a:cubicBezTo>
                    <a:lnTo>
                      <a:pt x="237523" y="25326"/>
                    </a:lnTo>
                    <a:cubicBezTo>
                      <a:pt x="237523" y="39312"/>
                      <a:pt x="226184" y="50651"/>
                      <a:pt x="212197" y="50651"/>
                    </a:cubicBezTo>
                    <a:lnTo>
                      <a:pt x="25326" y="50651"/>
                    </a:lnTo>
                    <a:cubicBezTo>
                      <a:pt x="11339" y="50651"/>
                      <a:pt x="0" y="39312"/>
                      <a:pt x="0" y="25326"/>
                    </a:cubicBezTo>
                    <a:lnTo>
                      <a:pt x="0" y="25326"/>
                    </a:lnTo>
                    <a:cubicBezTo>
                      <a:pt x="0" y="11339"/>
                      <a:pt x="11339" y="0"/>
                      <a:pt x="25326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224;p6"/>
              <p:cNvSpPr txBox="1"/>
              <p:nvPr/>
            </p:nvSpPr>
            <p:spPr>
              <a:xfrm>
                <a:off x="0" y="-47625"/>
                <a:ext cx="237600" cy="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5" name="Google Shape;225;p6"/>
            <p:cNvGrpSpPr/>
            <p:nvPr/>
          </p:nvGrpSpPr>
          <p:grpSpPr>
            <a:xfrm rot="10800000">
              <a:off x="3423956" y="819231"/>
              <a:ext cx="4377448" cy="520931"/>
              <a:chOff x="0" y="-47625"/>
              <a:chExt cx="864681" cy="102900"/>
            </a:xfrm>
          </p:grpSpPr>
          <p:sp>
            <p:nvSpPr>
              <p:cNvPr id="226" name="Google Shape;226;p6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6"/>
              <p:cNvSpPr txBox="1"/>
              <p:nvPr/>
            </p:nvSpPr>
            <p:spPr>
              <a:xfrm>
                <a:off x="0" y="-47625"/>
                <a:ext cx="8646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8" name="Google Shape;228;p6"/>
            <p:cNvGrpSpPr/>
            <p:nvPr/>
          </p:nvGrpSpPr>
          <p:grpSpPr>
            <a:xfrm rot="10800000">
              <a:off x="3423956" y="-564"/>
              <a:ext cx="4377448" cy="520931"/>
              <a:chOff x="0" y="-47625"/>
              <a:chExt cx="864681" cy="102900"/>
            </a:xfrm>
          </p:grpSpPr>
          <p:sp>
            <p:nvSpPr>
              <p:cNvPr id="229" name="Google Shape;229;p6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3D0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6"/>
              <p:cNvSpPr txBox="1"/>
              <p:nvPr/>
            </p:nvSpPr>
            <p:spPr>
              <a:xfrm>
                <a:off x="0" y="-47625"/>
                <a:ext cx="8646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31" name="Google Shape;231;p6"/>
          <p:cNvSpPr/>
          <p:nvPr/>
        </p:nvSpPr>
        <p:spPr>
          <a:xfrm>
            <a:off x="14123600" y="4763750"/>
            <a:ext cx="836443" cy="1333460"/>
          </a:xfrm>
          <a:custGeom>
            <a:avLst/>
            <a:gdLst/>
            <a:ahLst/>
            <a:cxnLst/>
            <a:rect l="l" t="t" r="r" b="b"/>
            <a:pathLst>
              <a:path w="836443" h="1333460" extrusionOk="0">
                <a:moveTo>
                  <a:pt x="0" y="0"/>
                </a:moveTo>
                <a:lnTo>
                  <a:pt x="836443" y="0"/>
                </a:lnTo>
                <a:lnTo>
                  <a:pt x="836443" y="1333460"/>
                </a:lnTo>
                <a:lnTo>
                  <a:pt x="0" y="13334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232" name="Google Shape;232;p6"/>
          <p:cNvGrpSpPr/>
          <p:nvPr/>
        </p:nvGrpSpPr>
        <p:grpSpPr>
          <a:xfrm rot="2821244">
            <a:off x="16959832" y="165852"/>
            <a:ext cx="1057608" cy="1194515"/>
            <a:chOff x="-95789" y="-89371"/>
            <a:chExt cx="1410145" cy="1592687"/>
          </a:xfrm>
        </p:grpSpPr>
        <p:grpSp>
          <p:nvGrpSpPr>
            <p:cNvPr id="233" name="Google Shape;233;p6"/>
            <p:cNvGrpSpPr/>
            <p:nvPr/>
          </p:nvGrpSpPr>
          <p:grpSpPr>
            <a:xfrm rot="-2821068">
              <a:off x="134816" y="282908"/>
              <a:ext cx="943563" cy="1040889"/>
              <a:chOff x="0" y="-47625"/>
              <a:chExt cx="343200" cy="378600"/>
            </a:xfrm>
          </p:grpSpPr>
          <p:sp>
            <p:nvSpPr>
              <p:cNvPr id="234" name="Google Shape;234;p6"/>
              <p:cNvSpPr/>
              <p:nvPr/>
            </p:nvSpPr>
            <p:spPr>
              <a:xfrm>
                <a:off x="0" y="0"/>
                <a:ext cx="343153" cy="330886"/>
              </a:xfrm>
              <a:custGeom>
                <a:avLst/>
                <a:gdLst/>
                <a:ahLst/>
                <a:cxnLst/>
                <a:rect l="l" t="t" r="r" b="b"/>
                <a:pathLst>
                  <a:path w="343153" h="330886" extrusionOk="0">
                    <a:moveTo>
                      <a:pt x="165443" y="0"/>
                    </a:moveTo>
                    <a:lnTo>
                      <a:pt x="177710" y="0"/>
                    </a:lnTo>
                    <a:cubicBezTo>
                      <a:pt x="221589" y="0"/>
                      <a:pt x="263670" y="17431"/>
                      <a:pt x="294696" y="48457"/>
                    </a:cubicBezTo>
                    <a:cubicBezTo>
                      <a:pt x="325723" y="79484"/>
                      <a:pt x="343153" y="121565"/>
                      <a:pt x="343153" y="165443"/>
                    </a:cubicBezTo>
                    <a:lnTo>
                      <a:pt x="343153" y="165443"/>
                    </a:lnTo>
                    <a:cubicBezTo>
                      <a:pt x="343153" y="256814"/>
                      <a:pt x="269082" y="330886"/>
                      <a:pt x="177710" y="330886"/>
                    </a:cubicBezTo>
                    <a:lnTo>
                      <a:pt x="165443" y="330886"/>
                    </a:lnTo>
                    <a:cubicBezTo>
                      <a:pt x="74071" y="330886"/>
                      <a:pt x="0" y="256814"/>
                      <a:pt x="0" y="165443"/>
                    </a:cubicBezTo>
                    <a:lnTo>
                      <a:pt x="0" y="165443"/>
                    </a:lnTo>
                    <a:cubicBezTo>
                      <a:pt x="0" y="74071"/>
                      <a:pt x="74071" y="0"/>
                      <a:pt x="165443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235;p6"/>
              <p:cNvSpPr txBox="1"/>
              <p:nvPr/>
            </p:nvSpPr>
            <p:spPr>
              <a:xfrm>
                <a:off x="0" y="-47625"/>
                <a:ext cx="343200" cy="37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17125" tIns="117125" rIns="117125" bIns="1171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6" name="Google Shape;236;p6"/>
            <p:cNvGrpSpPr/>
            <p:nvPr/>
          </p:nvGrpSpPr>
          <p:grpSpPr>
            <a:xfrm rot="-2821068">
              <a:off x="140189" y="90147"/>
              <a:ext cx="943563" cy="1040889"/>
              <a:chOff x="0" y="-47625"/>
              <a:chExt cx="343200" cy="378600"/>
            </a:xfrm>
          </p:grpSpPr>
          <p:sp>
            <p:nvSpPr>
              <p:cNvPr id="237" name="Google Shape;237;p6"/>
              <p:cNvSpPr/>
              <p:nvPr/>
            </p:nvSpPr>
            <p:spPr>
              <a:xfrm>
                <a:off x="0" y="0"/>
                <a:ext cx="343153" cy="330886"/>
              </a:xfrm>
              <a:custGeom>
                <a:avLst/>
                <a:gdLst/>
                <a:ahLst/>
                <a:cxnLst/>
                <a:rect l="l" t="t" r="r" b="b"/>
                <a:pathLst>
                  <a:path w="343153" h="330886" extrusionOk="0">
                    <a:moveTo>
                      <a:pt x="165443" y="0"/>
                    </a:moveTo>
                    <a:lnTo>
                      <a:pt x="177710" y="0"/>
                    </a:lnTo>
                    <a:cubicBezTo>
                      <a:pt x="221589" y="0"/>
                      <a:pt x="263670" y="17431"/>
                      <a:pt x="294696" y="48457"/>
                    </a:cubicBezTo>
                    <a:cubicBezTo>
                      <a:pt x="325723" y="79484"/>
                      <a:pt x="343153" y="121565"/>
                      <a:pt x="343153" y="165443"/>
                    </a:cubicBezTo>
                    <a:lnTo>
                      <a:pt x="343153" y="165443"/>
                    </a:lnTo>
                    <a:cubicBezTo>
                      <a:pt x="343153" y="256814"/>
                      <a:pt x="269082" y="330886"/>
                      <a:pt x="177710" y="330886"/>
                    </a:cubicBezTo>
                    <a:lnTo>
                      <a:pt x="165443" y="330886"/>
                    </a:lnTo>
                    <a:cubicBezTo>
                      <a:pt x="74071" y="330886"/>
                      <a:pt x="0" y="256814"/>
                      <a:pt x="0" y="165443"/>
                    </a:cubicBezTo>
                    <a:lnTo>
                      <a:pt x="0" y="165443"/>
                    </a:lnTo>
                    <a:cubicBezTo>
                      <a:pt x="0" y="74071"/>
                      <a:pt x="74071" y="0"/>
                      <a:pt x="165443" y="0"/>
                    </a:cubicBezTo>
                    <a:close/>
                  </a:path>
                </a:pathLst>
              </a:custGeom>
              <a:solidFill>
                <a:srgbClr val="F6836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38;p6"/>
              <p:cNvSpPr txBox="1"/>
              <p:nvPr/>
            </p:nvSpPr>
            <p:spPr>
              <a:xfrm>
                <a:off x="0" y="-47625"/>
                <a:ext cx="343200" cy="37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17125" tIns="117125" rIns="117125" bIns="1171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9" name="Google Shape;239;p6"/>
            <p:cNvGrpSpPr/>
            <p:nvPr/>
          </p:nvGrpSpPr>
          <p:grpSpPr>
            <a:xfrm>
              <a:off x="625032" y="253444"/>
              <a:ext cx="69946" cy="699550"/>
              <a:chOff x="0" y="-47625"/>
              <a:chExt cx="31856" cy="318600"/>
            </a:xfrm>
          </p:grpSpPr>
          <p:sp>
            <p:nvSpPr>
              <p:cNvPr id="240" name="Google Shape;240;p6"/>
              <p:cNvSpPr/>
              <p:nvPr/>
            </p:nvSpPr>
            <p:spPr>
              <a:xfrm>
                <a:off x="0" y="0"/>
                <a:ext cx="31856" cy="270933"/>
              </a:xfrm>
              <a:custGeom>
                <a:avLst/>
                <a:gdLst/>
                <a:ahLst/>
                <a:cxnLst/>
                <a:rect l="l" t="t" r="r" b="b"/>
                <a:pathLst>
                  <a:path w="31856" h="270933" extrusionOk="0">
                    <a:moveTo>
                      <a:pt x="15928" y="0"/>
                    </a:moveTo>
                    <a:lnTo>
                      <a:pt x="15928" y="0"/>
                    </a:lnTo>
                    <a:cubicBezTo>
                      <a:pt x="20153" y="0"/>
                      <a:pt x="24204" y="1678"/>
                      <a:pt x="27191" y="4665"/>
                    </a:cubicBezTo>
                    <a:cubicBezTo>
                      <a:pt x="30178" y="7652"/>
                      <a:pt x="31856" y="11704"/>
                      <a:pt x="31856" y="15928"/>
                    </a:cubicBezTo>
                    <a:lnTo>
                      <a:pt x="31856" y="255005"/>
                    </a:lnTo>
                    <a:cubicBezTo>
                      <a:pt x="31856" y="259230"/>
                      <a:pt x="30178" y="263281"/>
                      <a:pt x="27191" y="266268"/>
                    </a:cubicBezTo>
                    <a:cubicBezTo>
                      <a:pt x="24204" y="269255"/>
                      <a:pt x="20153" y="270933"/>
                      <a:pt x="15928" y="270933"/>
                    </a:cubicBezTo>
                    <a:lnTo>
                      <a:pt x="15928" y="270933"/>
                    </a:lnTo>
                    <a:cubicBezTo>
                      <a:pt x="7131" y="270933"/>
                      <a:pt x="0" y="263802"/>
                      <a:pt x="0" y="255005"/>
                    </a:cubicBezTo>
                    <a:lnTo>
                      <a:pt x="0" y="15928"/>
                    </a:lnTo>
                    <a:cubicBezTo>
                      <a:pt x="0" y="7131"/>
                      <a:pt x="7131" y="0"/>
                      <a:pt x="15928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41;p6"/>
              <p:cNvSpPr txBox="1"/>
              <p:nvPr/>
            </p:nvSpPr>
            <p:spPr>
              <a:xfrm>
                <a:off x="0" y="-47625"/>
                <a:ext cx="31800" cy="31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2" name="Google Shape;242;p6"/>
            <p:cNvGrpSpPr/>
            <p:nvPr/>
          </p:nvGrpSpPr>
          <p:grpSpPr>
            <a:xfrm rot="5400000">
              <a:off x="675978" y="305678"/>
              <a:ext cx="72520" cy="699550"/>
              <a:chOff x="0" y="-47625"/>
              <a:chExt cx="33028" cy="318600"/>
            </a:xfrm>
          </p:grpSpPr>
          <p:sp>
            <p:nvSpPr>
              <p:cNvPr id="243" name="Google Shape;243;p6"/>
              <p:cNvSpPr/>
              <p:nvPr/>
            </p:nvSpPr>
            <p:spPr>
              <a:xfrm>
                <a:off x="0" y="0"/>
                <a:ext cx="33028" cy="270933"/>
              </a:xfrm>
              <a:custGeom>
                <a:avLst/>
                <a:gdLst/>
                <a:ahLst/>
                <a:cxnLst/>
                <a:rect l="l" t="t" r="r" b="b"/>
                <a:pathLst>
                  <a:path w="33028" h="270933" extrusionOk="0">
                    <a:moveTo>
                      <a:pt x="16514" y="0"/>
                    </a:moveTo>
                    <a:lnTo>
                      <a:pt x="16514" y="0"/>
                    </a:lnTo>
                    <a:cubicBezTo>
                      <a:pt x="25635" y="0"/>
                      <a:pt x="33028" y="7394"/>
                      <a:pt x="33028" y="16514"/>
                    </a:cubicBezTo>
                    <a:lnTo>
                      <a:pt x="33028" y="254419"/>
                    </a:lnTo>
                    <a:cubicBezTo>
                      <a:pt x="33028" y="258799"/>
                      <a:pt x="31288" y="262999"/>
                      <a:pt x="28191" y="266096"/>
                    </a:cubicBezTo>
                    <a:cubicBezTo>
                      <a:pt x="25094" y="269193"/>
                      <a:pt x="20894" y="270933"/>
                      <a:pt x="16514" y="270933"/>
                    </a:cubicBezTo>
                    <a:lnTo>
                      <a:pt x="16514" y="270933"/>
                    </a:lnTo>
                    <a:cubicBezTo>
                      <a:pt x="7394" y="270933"/>
                      <a:pt x="0" y="263540"/>
                      <a:pt x="0" y="254419"/>
                    </a:cubicBezTo>
                    <a:lnTo>
                      <a:pt x="0" y="16514"/>
                    </a:lnTo>
                    <a:cubicBezTo>
                      <a:pt x="0" y="12134"/>
                      <a:pt x="1740" y="7934"/>
                      <a:pt x="4837" y="4837"/>
                    </a:cubicBezTo>
                    <a:cubicBezTo>
                      <a:pt x="7934" y="1740"/>
                      <a:pt x="12134" y="0"/>
                      <a:pt x="16514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" name="Google Shape;244;p6"/>
              <p:cNvSpPr txBox="1"/>
              <p:nvPr/>
            </p:nvSpPr>
            <p:spPr>
              <a:xfrm>
                <a:off x="0" y="-47625"/>
                <a:ext cx="33000" cy="31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7"/>
          <p:cNvSpPr txBox="1">
            <a:spLocks noGrp="1"/>
          </p:cNvSpPr>
          <p:nvPr>
            <p:ph type="title"/>
          </p:nvPr>
        </p:nvSpPr>
        <p:spPr>
          <a:xfrm>
            <a:off x="576300" y="2672488"/>
            <a:ext cx="16500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7" name="Google Shape;247;p7"/>
          <p:cNvSpPr txBox="1">
            <a:spLocks noGrp="1"/>
          </p:cNvSpPr>
          <p:nvPr>
            <p:ph type="body" idx="1"/>
          </p:nvPr>
        </p:nvSpPr>
        <p:spPr>
          <a:xfrm>
            <a:off x="1528775" y="5556275"/>
            <a:ext cx="5014200" cy="39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385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1pPr>
            <a:lvl2pPr marL="914400" lvl="1" indent="-32385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–"/>
              <a:defRPr/>
            </a:lvl2pPr>
            <a:lvl3pPr marL="1371600" lvl="2" indent="-32385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3pPr>
            <a:lvl4pPr marL="1828800" lvl="3" indent="-32385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500"/>
              <a:buChar char="–"/>
              <a:defRPr/>
            </a:lvl4pPr>
            <a:lvl5pPr marL="2286000" lvl="4" indent="-32385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500"/>
              <a:buChar char="»"/>
              <a:defRPr/>
            </a:lvl5pPr>
            <a:lvl6pPr marL="2743200" lvl="5" indent="-32385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6pPr>
            <a:lvl7pPr marL="3200400" lvl="6" indent="-32385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7pPr>
            <a:lvl8pPr marL="3657600" lvl="7" indent="-32385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8pPr>
            <a:lvl9pPr marL="4114800" lvl="8" indent="-32385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9pPr>
          </a:lstStyle>
          <a:p>
            <a:endParaRPr/>
          </a:p>
        </p:txBody>
      </p:sp>
      <p:sp>
        <p:nvSpPr>
          <p:cNvPr id="248" name="Google Shape;248;p7"/>
          <p:cNvSpPr txBox="1">
            <a:spLocks noGrp="1"/>
          </p:cNvSpPr>
          <p:nvPr>
            <p:ph type="body" idx="2"/>
          </p:nvPr>
        </p:nvSpPr>
        <p:spPr>
          <a:xfrm>
            <a:off x="6726129" y="5556275"/>
            <a:ext cx="5016000" cy="39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385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1pPr>
            <a:lvl2pPr marL="914400" lvl="1" indent="-32385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–"/>
              <a:defRPr/>
            </a:lvl2pPr>
            <a:lvl3pPr marL="1371600" lvl="2" indent="-32385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3pPr>
            <a:lvl4pPr marL="1828800" lvl="3" indent="-32385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500"/>
              <a:buChar char="–"/>
              <a:defRPr/>
            </a:lvl4pPr>
            <a:lvl5pPr marL="2286000" lvl="4" indent="-32385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500"/>
              <a:buChar char="»"/>
              <a:defRPr/>
            </a:lvl5pPr>
            <a:lvl6pPr marL="2743200" lvl="5" indent="-32385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6pPr>
            <a:lvl7pPr marL="3200400" lvl="6" indent="-32385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7pPr>
            <a:lvl8pPr marL="3657600" lvl="7" indent="-32385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8pPr>
            <a:lvl9pPr marL="4114800" lvl="8" indent="-32385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9pPr>
          </a:lstStyle>
          <a:p>
            <a:endParaRPr/>
          </a:p>
        </p:txBody>
      </p:sp>
      <p:grpSp>
        <p:nvGrpSpPr>
          <p:cNvPr id="249" name="Google Shape;249;p7"/>
          <p:cNvGrpSpPr/>
          <p:nvPr/>
        </p:nvGrpSpPr>
        <p:grpSpPr>
          <a:xfrm>
            <a:off x="11999778" y="8693380"/>
            <a:ext cx="5851052" cy="1310243"/>
            <a:chOff x="2" y="-564"/>
            <a:chExt cx="7801403" cy="1746991"/>
          </a:xfrm>
        </p:grpSpPr>
        <p:grpSp>
          <p:nvGrpSpPr>
            <p:cNvPr id="250" name="Google Shape;250;p7"/>
            <p:cNvGrpSpPr/>
            <p:nvPr/>
          </p:nvGrpSpPr>
          <p:grpSpPr>
            <a:xfrm rot="10800000">
              <a:off x="5628043" y="1225496"/>
              <a:ext cx="2173362" cy="520931"/>
              <a:chOff x="0" y="-47625"/>
              <a:chExt cx="429306" cy="102900"/>
            </a:xfrm>
          </p:grpSpPr>
          <p:sp>
            <p:nvSpPr>
              <p:cNvPr id="251" name="Google Shape;251;p7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7"/>
              <p:cNvSpPr txBox="1"/>
              <p:nvPr/>
            </p:nvSpPr>
            <p:spPr>
              <a:xfrm>
                <a:off x="0" y="-47625"/>
                <a:ext cx="4293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3" name="Google Shape;253;p7"/>
            <p:cNvGrpSpPr/>
            <p:nvPr/>
          </p:nvGrpSpPr>
          <p:grpSpPr>
            <a:xfrm rot="10800000">
              <a:off x="3056329" y="1225496"/>
              <a:ext cx="2173362" cy="520931"/>
              <a:chOff x="0" y="-47625"/>
              <a:chExt cx="429306" cy="102900"/>
            </a:xfrm>
          </p:grpSpPr>
          <p:sp>
            <p:nvSpPr>
              <p:cNvPr id="254" name="Google Shape;254;p7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255;p7"/>
              <p:cNvSpPr txBox="1"/>
              <p:nvPr/>
            </p:nvSpPr>
            <p:spPr>
              <a:xfrm>
                <a:off x="0" y="-47625"/>
                <a:ext cx="4293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6" name="Google Shape;256;p7"/>
            <p:cNvGrpSpPr/>
            <p:nvPr/>
          </p:nvGrpSpPr>
          <p:grpSpPr>
            <a:xfrm rot="10800000">
              <a:off x="4282710" y="409333"/>
              <a:ext cx="2173362" cy="520931"/>
              <a:chOff x="0" y="-47625"/>
              <a:chExt cx="429306" cy="102900"/>
            </a:xfrm>
          </p:grpSpPr>
          <p:sp>
            <p:nvSpPr>
              <p:cNvPr id="257" name="Google Shape;257;p7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7"/>
              <p:cNvSpPr txBox="1"/>
              <p:nvPr/>
            </p:nvSpPr>
            <p:spPr>
              <a:xfrm>
                <a:off x="0" y="-47625"/>
                <a:ext cx="4293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9" name="Google Shape;259;p7"/>
            <p:cNvGrpSpPr/>
            <p:nvPr/>
          </p:nvGrpSpPr>
          <p:grpSpPr>
            <a:xfrm rot="10800000">
              <a:off x="1969648" y="420756"/>
              <a:ext cx="2173362" cy="520931"/>
              <a:chOff x="0" y="-47625"/>
              <a:chExt cx="429306" cy="102900"/>
            </a:xfrm>
          </p:grpSpPr>
          <p:sp>
            <p:nvSpPr>
              <p:cNvPr id="260" name="Google Shape;260;p7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7"/>
              <p:cNvSpPr txBox="1"/>
              <p:nvPr/>
            </p:nvSpPr>
            <p:spPr>
              <a:xfrm>
                <a:off x="0" y="-47625"/>
                <a:ext cx="4293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2" name="Google Shape;262;p7"/>
            <p:cNvGrpSpPr/>
            <p:nvPr/>
          </p:nvGrpSpPr>
          <p:grpSpPr>
            <a:xfrm rot="10800000">
              <a:off x="1295727" y="1225496"/>
              <a:ext cx="1191034" cy="520931"/>
              <a:chOff x="0" y="-47625"/>
              <a:chExt cx="235266" cy="102900"/>
            </a:xfrm>
          </p:grpSpPr>
          <p:sp>
            <p:nvSpPr>
              <p:cNvPr id="263" name="Google Shape;263;p7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" name="Google Shape;264;p7"/>
              <p:cNvSpPr txBox="1"/>
              <p:nvPr/>
            </p:nvSpPr>
            <p:spPr>
              <a:xfrm>
                <a:off x="0" y="-47625"/>
                <a:ext cx="2352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5" name="Google Shape;265;p7"/>
            <p:cNvGrpSpPr/>
            <p:nvPr/>
          </p:nvGrpSpPr>
          <p:grpSpPr>
            <a:xfrm rot="10800000">
              <a:off x="2" y="420756"/>
              <a:ext cx="1191034" cy="520931"/>
              <a:chOff x="0" y="-47625"/>
              <a:chExt cx="235266" cy="102900"/>
            </a:xfrm>
          </p:grpSpPr>
          <p:sp>
            <p:nvSpPr>
              <p:cNvPr id="266" name="Google Shape;266;p7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7"/>
              <p:cNvSpPr txBox="1"/>
              <p:nvPr/>
            </p:nvSpPr>
            <p:spPr>
              <a:xfrm>
                <a:off x="0" y="-47625"/>
                <a:ext cx="2352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8" name="Google Shape;268;p7"/>
            <p:cNvGrpSpPr/>
            <p:nvPr/>
          </p:nvGrpSpPr>
          <p:grpSpPr>
            <a:xfrm rot="10800000">
              <a:off x="6598555" y="420693"/>
              <a:ext cx="1202850" cy="498150"/>
              <a:chOff x="0" y="-47625"/>
              <a:chExt cx="237600" cy="98400"/>
            </a:xfrm>
          </p:grpSpPr>
          <p:sp>
            <p:nvSpPr>
              <p:cNvPr id="269" name="Google Shape;269;p7"/>
              <p:cNvSpPr/>
              <p:nvPr/>
            </p:nvSpPr>
            <p:spPr>
              <a:xfrm>
                <a:off x="0" y="0"/>
                <a:ext cx="237523" cy="50651"/>
              </a:xfrm>
              <a:custGeom>
                <a:avLst/>
                <a:gdLst/>
                <a:ahLst/>
                <a:cxnLst/>
                <a:rect l="l" t="t" r="r" b="b"/>
                <a:pathLst>
                  <a:path w="237523" h="50651" extrusionOk="0">
                    <a:moveTo>
                      <a:pt x="25326" y="0"/>
                    </a:moveTo>
                    <a:lnTo>
                      <a:pt x="212197" y="0"/>
                    </a:lnTo>
                    <a:cubicBezTo>
                      <a:pt x="226184" y="0"/>
                      <a:pt x="237523" y="11339"/>
                      <a:pt x="237523" y="25326"/>
                    </a:cubicBezTo>
                    <a:lnTo>
                      <a:pt x="237523" y="25326"/>
                    </a:lnTo>
                    <a:cubicBezTo>
                      <a:pt x="237523" y="39312"/>
                      <a:pt x="226184" y="50651"/>
                      <a:pt x="212197" y="50651"/>
                    </a:cubicBezTo>
                    <a:lnTo>
                      <a:pt x="25326" y="50651"/>
                    </a:lnTo>
                    <a:cubicBezTo>
                      <a:pt x="11339" y="50651"/>
                      <a:pt x="0" y="39312"/>
                      <a:pt x="0" y="25326"/>
                    </a:cubicBezTo>
                    <a:lnTo>
                      <a:pt x="0" y="25326"/>
                    </a:lnTo>
                    <a:cubicBezTo>
                      <a:pt x="0" y="11339"/>
                      <a:pt x="11339" y="0"/>
                      <a:pt x="25326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270;p7"/>
              <p:cNvSpPr txBox="1"/>
              <p:nvPr/>
            </p:nvSpPr>
            <p:spPr>
              <a:xfrm>
                <a:off x="0" y="-47625"/>
                <a:ext cx="237600" cy="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1" name="Google Shape;271;p7"/>
            <p:cNvGrpSpPr/>
            <p:nvPr/>
          </p:nvGrpSpPr>
          <p:grpSpPr>
            <a:xfrm rot="10800000">
              <a:off x="3423956" y="819231"/>
              <a:ext cx="4377448" cy="520931"/>
              <a:chOff x="0" y="-47625"/>
              <a:chExt cx="864681" cy="102900"/>
            </a:xfrm>
          </p:grpSpPr>
          <p:sp>
            <p:nvSpPr>
              <p:cNvPr id="272" name="Google Shape;272;p7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273;p7"/>
              <p:cNvSpPr txBox="1"/>
              <p:nvPr/>
            </p:nvSpPr>
            <p:spPr>
              <a:xfrm>
                <a:off x="0" y="-47625"/>
                <a:ext cx="8646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4" name="Google Shape;274;p7"/>
            <p:cNvGrpSpPr/>
            <p:nvPr/>
          </p:nvGrpSpPr>
          <p:grpSpPr>
            <a:xfrm rot="10800000">
              <a:off x="3423956" y="-564"/>
              <a:ext cx="4377448" cy="520931"/>
              <a:chOff x="0" y="-47625"/>
              <a:chExt cx="864681" cy="102900"/>
            </a:xfrm>
          </p:grpSpPr>
          <p:sp>
            <p:nvSpPr>
              <p:cNvPr id="275" name="Google Shape;275;p7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3D0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" name="Google Shape;276;p7"/>
              <p:cNvSpPr txBox="1"/>
              <p:nvPr/>
            </p:nvSpPr>
            <p:spPr>
              <a:xfrm>
                <a:off x="0" y="-47625"/>
                <a:ext cx="8646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77" name="Google Shape;277;p7"/>
          <p:cNvGrpSpPr/>
          <p:nvPr/>
        </p:nvGrpSpPr>
        <p:grpSpPr>
          <a:xfrm rot="2821244">
            <a:off x="16959832" y="165852"/>
            <a:ext cx="1057608" cy="1194515"/>
            <a:chOff x="-95789" y="-89371"/>
            <a:chExt cx="1410145" cy="1592687"/>
          </a:xfrm>
        </p:grpSpPr>
        <p:grpSp>
          <p:nvGrpSpPr>
            <p:cNvPr id="278" name="Google Shape;278;p7"/>
            <p:cNvGrpSpPr/>
            <p:nvPr/>
          </p:nvGrpSpPr>
          <p:grpSpPr>
            <a:xfrm rot="-2821068">
              <a:off x="134816" y="282908"/>
              <a:ext cx="943563" cy="1040889"/>
              <a:chOff x="0" y="-47625"/>
              <a:chExt cx="343200" cy="378600"/>
            </a:xfrm>
          </p:grpSpPr>
          <p:sp>
            <p:nvSpPr>
              <p:cNvPr id="279" name="Google Shape;279;p7"/>
              <p:cNvSpPr/>
              <p:nvPr/>
            </p:nvSpPr>
            <p:spPr>
              <a:xfrm>
                <a:off x="0" y="0"/>
                <a:ext cx="343153" cy="330886"/>
              </a:xfrm>
              <a:custGeom>
                <a:avLst/>
                <a:gdLst/>
                <a:ahLst/>
                <a:cxnLst/>
                <a:rect l="l" t="t" r="r" b="b"/>
                <a:pathLst>
                  <a:path w="343153" h="330886" extrusionOk="0">
                    <a:moveTo>
                      <a:pt x="165443" y="0"/>
                    </a:moveTo>
                    <a:lnTo>
                      <a:pt x="177710" y="0"/>
                    </a:lnTo>
                    <a:cubicBezTo>
                      <a:pt x="221589" y="0"/>
                      <a:pt x="263670" y="17431"/>
                      <a:pt x="294696" y="48457"/>
                    </a:cubicBezTo>
                    <a:cubicBezTo>
                      <a:pt x="325723" y="79484"/>
                      <a:pt x="343153" y="121565"/>
                      <a:pt x="343153" y="165443"/>
                    </a:cubicBezTo>
                    <a:lnTo>
                      <a:pt x="343153" y="165443"/>
                    </a:lnTo>
                    <a:cubicBezTo>
                      <a:pt x="343153" y="256814"/>
                      <a:pt x="269082" y="330886"/>
                      <a:pt x="177710" y="330886"/>
                    </a:cubicBezTo>
                    <a:lnTo>
                      <a:pt x="165443" y="330886"/>
                    </a:lnTo>
                    <a:cubicBezTo>
                      <a:pt x="74071" y="330886"/>
                      <a:pt x="0" y="256814"/>
                      <a:pt x="0" y="165443"/>
                    </a:cubicBezTo>
                    <a:lnTo>
                      <a:pt x="0" y="165443"/>
                    </a:lnTo>
                    <a:cubicBezTo>
                      <a:pt x="0" y="74071"/>
                      <a:pt x="74071" y="0"/>
                      <a:pt x="165443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280;p7"/>
              <p:cNvSpPr txBox="1"/>
              <p:nvPr/>
            </p:nvSpPr>
            <p:spPr>
              <a:xfrm>
                <a:off x="0" y="-47625"/>
                <a:ext cx="343200" cy="37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17125" tIns="117125" rIns="117125" bIns="1171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1" name="Google Shape;281;p7"/>
            <p:cNvGrpSpPr/>
            <p:nvPr/>
          </p:nvGrpSpPr>
          <p:grpSpPr>
            <a:xfrm rot="-2821068">
              <a:off x="140189" y="90147"/>
              <a:ext cx="943563" cy="1040889"/>
              <a:chOff x="0" y="-47625"/>
              <a:chExt cx="343200" cy="378600"/>
            </a:xfrm>
          </p:grpSpPr>
          <p:sp>
            <p:nvSpPr>
              <p:cNvPr id="282" name="Google Shape;282;p7"/>
              <p:cNvSpPr/>
              <p:nvPr/>
            </p:nvSpPr>
            <p:spPr>
              <a:xfrm>
                <a:off x="0" y="0"/>
                <a:ext cx="343153" cy="330886"/>
              </a:xfrm>
              <a:custGeom>
                <a:avLst/>
                <a:gdLst/>
                <a:ahLst/>
                <a:cxnLst/>
                <a:rect l="l" t="t" r="r" b="b"/>
                <a:pathLst>
                  <a:path w="343153" h="330886" extrusionOk="0">
                    <a:moveTo>
                      <a:pt x="165443" y="0"/>
                    </a:moveTo>
                    <a:lnTo>
                      <a:pt x="177710" y="0"/>
                    </a:lnTo>
                    <a:cubicBezTo>
                      <a:pt x="221589" y="0"/>
                      <a:pt x="263670" y="17431"/>
                      <a:pt x="294696" y="48457"/>
                    </a:cubicBezTo>
                    <a:cubicBezTo>
                      <a:pt x="325723" y="79484"/>
                      <a:pt x="343153" y="121565"/>
                      <a:pt x="343153" y="165443"/>
                    </a:cubicBezTo>
                    <a:lnTo>
                      <a:pt x="343153" y="165443"/>
                    </a:lnTo>
                    <a:cubicBezTo>
                      <a:pt x="343153" y="256814"/>
                      <a:pt x="269082" y="330886"/>
                      <a:pt x="177710" y="330886"/>
                    </a:cubicBezTo>
                    <a:lnTo>
                      <a:pt x="165443" y="330886"/>
                    </a:lnTo>
                    <a:cubicBezTo>
                      <a:pt x="74071" y="330886"/>
                      <a:pt x="0" y="256814"/>
                      <a:pt x="0" y="165443"/>
                    </a:cubicBezTo>
                    <a:lnTo>
                      <a:pt x="0" y="165443"/>
                    </a:lnTo>
                    <a:cubicBezTo>
                      <a:pt x="0" y="74071"/>
                      <a:pt x="74071" y="0"/>
                      <a:pt x="165443" y="0"/>
                    </a:cubicBezTo>
                    <a:close/>
                  </a:path>
                </a:pathLst>
              </a:custGeom>
              <a:solidFill>
                <a:srgbClr val="F6836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283;p7"/>
              <p:cNvSpPr txBox="1"/>
              <p:nvPr/>
            </p:nvSpPr>
            <p:spPr>
              <a:xfrm>
                <a:off x="0" y="-47625"/>
                <a:ext cx="343200" cy="37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17125" tIns="117125" rIns="117125" bIns="1171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4" name="Google Shape;284;p7"/>
            <p:cNvGrpSpPr/>
            <p:nvPr/>
          </p:nvGrpSpPr>
          <p:grpSpPr>
            <a:xfrm>
              <a:off x="625032" y="253444"/>
              <a:ext cx="69946" cy="699550"/>
              <a:chOff x="0" y="-47625"/>
              <a:chExt cx="31856" cy="318600"/>
            </a:xfrm>
          </p:grpSpPr>
          <p:sp>
            <p:nvSpPr>
              <p:cNvPr id="285" name="Google Shape;285;p7"/>
              <p:cNvSpPr/>
              <p:nvPr/>
            </p:nvSpPr>
            <p:spPr>
              <a:xfrm>
                <a:off x="0" y="0"/>
                <a:ext cx="31856" cy="270933"/>
              </a:xfrm>
              <a:custGeom>
                <a:avLst/>
                <a:gdLst/>
                <a:ahLst/>
                <a:cxnLst/>
                <a:rect l="l" t="t" r="r" b="b"/>
                <a:pathLst>
                  <a:path w="31856" h="270933" extrusionOk="0">
                    <a:moveTo>
                      <a:pt x="15928" y="0"/>
                    </a:moveTo>
                    <a:lnTo>
                      <a:pt x="15928" y="0"/>
                    </a:lnTo>
                    <a:cubicBezTo>
                      <a:pt x="20153" y="0"/>
                      <a:pt x="24204" y="1678"/>
                      <a:pt x="27191" y="4665"/>
                    </a:cubicBezTo>
                    <a:cubicBezTo>
                      <a:pt x="30178" y="7652"/>
                      <a:pt x="31856" y="11704"/>
                      <a:pt x="31856" y="15928"/>
                    </a:cubicBezTo>
                    <a:lnTo>
                      <a:pt x="31856" y="255005"/>
                    </a:lnTo>
                    <a:cubicBezTo>
                      <a:pt x="31856" y="259230"/>
                      <a:pt x="30178" y="263281"/>
                      <a:pt x="27191" y="266268"/>
                    </a:cubicBezTo>
                    <a:cubicBezTo>
                      <a:pt x="24204" y="269255"/>
                      <a:pt x="20153" y="270933"/>
                      <a:pt x="15928" y="270933"/>
                    </a:cubicBezTo>
                    <a:lnTo>
                      <a:pt x="15928" y="270933"/>
                    </a:lnTo>
                    <a:cubicBezTo>
                      <a:pt x="7131" y="270933"/>
                      <a:pt x="0" y="263802"/>
                      <a:pt x="0" y="255005"/>
                    </a:cubicBezTo>
                    <a:lnTo>
                      <a:pt x="0" y="15928"/>
                    </a:lnTo>
                    <a:cubicBezTo>
                      <a:pt x="0" y="7131"/>
                      <a:pt x="7131" y="0"/>
                      <a:pt x="15928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" name="Google Shape;286;p7"/>
              <p:cNvSpPr txBox="1"/>
              <p:nvPr/>
            </p:nvSpPr>
            <p:spPr>
              <a:xfrm>
                <a:off x="0" y="-47625"/>
                <a:ext cx="31800" cy="31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7" name="Google Shape;287;p7"/>
            <p:cNvGrpSpPr/>
            <p:nvPr/>
          </p:nvGrpSpPr>
          <p:grpSpPr>
            <a:xfrm rot="5400000">
              <a:off x="675978" y="305678"/>
              <a:ext cx="72520" cy="699550"/>
              <a:chOff x="0" y="-47625"/>
              <a:chExt cx="33028" cy="318600"/>
            </a:xfrm>
          </p:grpSpPr>
          <p:sp>
            <p:nvSpPr>
              <p:cNvPr id="288" name="Google Shape;288;p7"/>
              <p:cNvSpPr/>
              <p:nvPr/>
            </p:nvSpPr>
            <p:spPr>
              <a:xfrm>
                <a:off x="0" y="0"/>
                <a:ext cx="33028" cy="270933"/>
              </a:xfrm>
              <a:custGeom>
                <a:avLst/>
                <a:gdLst/>
                <a:ahLst/>
                <a:cxnLst/>
                <a:rect l="l" t="t" r="r" b="b"/>
                <a:pathLst>
                  <a:path w="33028" h="270933" extrusionOk="0">
                    <a:moveTo>
                      <a:pt x="16514" y="0"/>
                    </a:moveTo>
                    <a:lnTo>
                      <a:pt x="16514" y="0"/>
                    </a:lnTo>
                    <a:cubicBezTo>
                      <a:pt x="25635" y="0"/>
                      <a:pt x="33028" y="7394"/>
                      <a:pt x="33028" y="16514"/>
                    </a:cubicBezTo>
                    <a:lnTo>
                      <a:pt x="33028" y="254419"/>
                    </a:lnTo>
                    <a:cubicBezTo>
                      <a:pt x="33028" y="258799"/>
                      <a:pt x="31288" y="262999"/>
                      <a:pt x="28191" y="266096"/>
                    </a:cubicBezTo>
                    <a:cubicBezTo>
                      <a:pt x="25094" y="269193"/>
                      <a:pt x="20894" y="270933"/>
                      <a:pt x="16514" y="270933"/>
                    </a:cubicBezTo>
                    <a:lnTo>
                      <a:pt x="16514" y="270933"/>
                    </a:lnTo>
                    <a:cubicBezTo>
                      <a:pt x="7394" y="270933"/>
                      <a:pt x="0" y="263540"/>
                      <a:pt x="0" y="254419"/>
                    </a:cubicBezTo>
                    <a:lnTo>
                      <a:pt x="0" y="16514"/>
                    </a:lnTo>
                    <a:cubicBezTo>
                      <a:pt x="0" y="12134"/>
                      <a:pt x="1740" y="7934"/>
                      <a:pt x="4837" y="4837"/>
                    </a:cubicBezTo>
                    <a:cubicBezTo>
                      <a:pt x="7934" y="1740"/>
                      <a:pt x="12134" y="0"/>
                      <a:pt x="16514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" name="Google Shape;289;p7"/>
              <p:cNvSpPr txBox="1"/>
              <p:nvPr/>
            </p:nvSpPr>
            <p:spPr>
              <a:xfrm>
                <a:off x="0" y="-47625"/>
                <a:ext cx="33000" cy="31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90" name="Google Shape;290;p7"/>
          <p:cNvSpPr/>
          <p:nvPr/>
        </p:nvSpPr>
        <p:spPr>
          <a:xfrm>
            <a:off x="15378768" y="4930826"/>
            <a:ext cx="836443" cy="1333460"/>
          </a:xfrm>
          <a:custGeom>
            <a:avLst/>
            <a:gdLst/>
            <a:ahLst/>
            <a:cxnLst/>
            <a:rect l="l" t="t" r="r" b="b"/>
            <a:pathLst>
              <a:path w="836443" h="1333460" extrusionOk="0">
                <a:moveTo>
                  <a:pt x="0" y="0"/>
                </a:moveTo>
                <a:lnTo>
                  <a:pt x="836443" y="0"/>
                </a:lnTo>
                <a:lnTo>
                  <a:pt x="836443" y="1333460"/>
                </a:lnTo>
                <a:lnTo>
                  <a:pt x="0" y="13334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8"/>
          <p:cNvSpPr txBox="1">
            <a:spLocks noGrp="1"/>
          </p:cNvSpPr>
          <p:nvPr>
            <p:ph type="title"/>
          </p:nvPr>
        </p:nvSpPr>
        <p:spPr>
          <a:xfrm>
            <a:off x="751125" y="2798775"/>
            <a:ext cx="16500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93" name="Google Shape;293;p8"/>
          <p:cNvGrpSpPr/>
          <p:nvPr/>
        </p:nvGrpSpPr>
        <p:grpSpPr>
          <a:xfrm>
            <a:off x="11999778" y="8693380"/>
            <a:ext cx="5851052" cy="1310243"/>
            <a:chOff x="2" y="-564"/>
            <a:chExt cx="7801403" cy="1746991"/>
          </a:xfrm>
        </p:grpSpPr>
        <p:grpSp>
          <p:nvGrpSpPr>
            <p:cNvPr id="294" name="Google Shape;294;p8"/>
            <p:cNvGrpSpPr/>
            <p:nvPr/>
          </p:nvGrpSpPr>
          <p:grpSpPr>
            <a:xfrm rot="10800000">
              <a:off x="5628043" y="1225496"/>
              <a:ext cx="2173362" cy="520931"/>
              <a:chOff x="0" y="-47625"/>
              <a:chExt cx="429306" cy="102900"/>
            </a:xfrm>
          </p:grpSpPr>
          <p:sp>
            <p:nvSpPr>
              <p:cNvPr id="295" name="Google Shape;295;p8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" name="Google Shape;296;p8"/>
              <p:cNvSpPr txBox="1"/>
              <p:nvPr/>
            </p:nvSpPr>
            <p:spPr>
              <a:xfrm>
                <a:off x="0" y="-47625"/>
                <a:ext cx="4293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7" name="Google Shape;297;p8"/>
            <p:cNvGrpSpPr/>
            <p:nvPr/>
          </p:nvGrpSpPr>
          <p:grpSpPr>
            <a:xfrm rot="10800000">
              <a:off x="3056329" y="1225496"/>
              <a:ext cx="2173362" cy="520931"/>
              <a:chOff x="0" y="-47625"/>
              <a:chExt cx="429306" cy="102900"/>
            </a:xfrm>
          </p:grpSpPr>
          <p:sp>
            <p:nvSpPr>
              <p:cNvPr id="298" name="Google Shape;298;p8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" name="Google Shape;299;p8"/>
              <p:cNvSpPr txBox="1"/>
              <p:nvPr/>
            </p:nvSpPr>
            <p:spPr>
              <a:xfrm>
                <a:off x="0" y="-47625"/>
                <a:ext cx="4293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0" name="Google Shape;300;p8"/>
            <p:cNvGrpSpPr/>
            <p:nvPr/>
          </p:nvGrpSpPr>
          <p:grpSpPr>
            <a:xfrm rot="10800000">
              <a:off x="4282710" y="409333"/>
              <a:ext cx="2173362" cy="520931"/>
              <a:chOff x="0" y="-47625"/>
              <a:chExt cx="429306" cy="102900"/>
            </a:xfrm>
          </p:grpSpPr>
          <p:sp>
            <p:nvSpPr>
              <p:cNvPr id="301" name="Google Shape;301;p8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" name="Google Shape;302;p8"/>
              <p:cNvSpPr txBox="1"/>
              <p:nvPr/>
            </p:nvSpPr>
            <p:spPr>
              <a:xfrm>
                <a:off x="0" y="-47625"/>
                <a:ext cx="4293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3" name="Google Shape;303;p8"/>
            <p:cNvGrpSpPr/>
            <p:nvPr/>
          </p:nvGrpSpPr>
          <p:grpSpPr>
            <a:xfrm rot="10800000">
              <a:off x="1969648" y="420756"/>
              <a:ext cx="2173362" cy="520931"/>
              <a:chOff x="0" y="-47625"/>
              <a:chExt cx="429306" cy="102900"/>
            </a:xfrm>
          </p:grpSpPr>
          <p:sp>
            <p:nvSpPr>
              <p:cNvPr id="304" name="Google Shape;304;p8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" name="Google Shape;305;p8"/>
              <p:cNvSpPr txBox="1"/>
              <p:nvPr/>
            </p:nvSpPr>
            <p:spPr>
              <a:xfrm>
                <a:off x="0" y="-47625"/>
                <a:ext cx="4293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6" name="Google Shape;306;p8"/>
            <p:cNvGrpSpPr/>
            <p:nvPr/>
          </p:nvGrpSpPr>
          <p:grpSpPr>
            <a:xfrm rot="10800000">
              <a:off x="1295727" y="1225496"/>
              <a:ext cx="1191034" cy="520931"/>
              <a:chOff x="0" y="-47625"/>
              <a:chExt cx="235266" cy="102900"/>
            </a:xfrm>
          </p:grpSpPr>
          <p:sp>
            <p:nvSpPr>
              <p:cNvPr id="307" name="Google Shape;307;p8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" name="Google Shape;308;p8"/>
              <p:cNvSpPr txBox="1"/>
              <p:nvPr/>
            </p:nvSpPr>
            <p:spPr>
              <a:xfrm>
                <a:off x="0" y="-47625"/>
                <a:ext cx="2352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9" name="Google Shape;309;p8"/>
            <p:cNvGrpSpPr/>
            <p:nvPr/>
          </p:nvGrpSpPr>
          <p:grpSpPr>
            <a:xfrm rot="10800000">
              <a:off x="2" y="420756"/>
              <a:ext cx="1191034" cy="520931"/>
              <a:chOff x="0" y="-47625"/>
              <a:chExt cx="235266" cy="102900"/>
            </a:xfrm>
          </p:grpSpPr>
          <p:sp>
            <p:nvSpPr>
              <p:cNvPr id="310" name="Google Shape;310;p8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" name="Google Shape;311;p8"/>
              <p:cNvSpPr txBox="1"/>
              <p:nvPr/>
            </p:nvSpPr>
            <p:spPr>
              <a:xfrm>
                <a:off x="0" y="-47625"/>
                <a:ext cx="2352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2" name="Google Shape;312;p8"/>
            <p:cNvGrpSpPr/>
            <p:nvPr/>
          </p:nvGrpSpPr>
          <p:grpSpPr>
            <a:xfrm rot="10800000">
              <a:off x="6598555" y="420693"/>
              <a:ext cx="1202850" cy="498150"/>
              <a:chOff x="0" y="-47625"/>
              <a:chExt cx="237600" cy="98400"/>
            </a:xfrm>
          </p:grpSpPr>
          <p:sp>
            <p:nvSpPr>
              <p:cNvPr id="313" name="Google Shape;313;p8"/>
              <p:cNvSpPr/>
              <p:nvPr/>
            </p:nvSpPr>
            <p:spPr>
              <a:xfrm>
                <a:off x="0" y="0"/>
                <a:ext cx="237523" cy="50651"/>
              </a:xfrm>
              <a:custGeom>
                <a:avLst/>
                <a:gdLst/>
                <a:ahLst/>
                <a:cxnLst/>
                <a:rect l="l" t="t" r="r" b="b"/>
                <a:pathLst>
                  <a:path w="237523" h="50651" extrusionOk="0">
                    <a:moveTo>
                      <a:pt x="25326" y="0"/>
                    </a:moveTo>
                    <a:lnTo>
                      <a:pt x="212197" y="0"/>
                    </a:lnTo>
                    <a:cubicBezTo>
                      <a:pt x="226184" y="0"/>
                      <a:pt x="237523" y="11339"/>
                      <a:pt x="237523" y="25326"/>
                    </a:cubicBezTo>
                    <a:lnTo>
                      <a:pt x="237523" y="25326"/>
                    </a:lnTo>
                    <a:cubicBezTo>
                      <a:pt x="237523" y="39312"/>
                      <a:pt x="226184" y="50651"/>
                      <a:pt x="212197" y="50651"/>
                    </a:cubicBezTo>
                    <a:lnTo>
                      <a:pt x="25326" y="50651"/>
                    </a:lnTo>
                    <a:cubicBezTo>
                      <a:pt x="11339" y="50651"/>
                      <a:pt x="0" y="39312"/>
                      <a:pt x="0" y="25326"/>
                    </a:cubicBezTo>
                    <a:lnTo>
                      <a:pt x="0" y="25326"/>
                    </a:lnTo>
                    <a:cubicBezTo>
                      <a:pt x="0" y="11339"/>
                      <a:pt x="11339" y="0"/>
                      <a:pt x="25326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" name="Google Shape;314;p8"/>
              <p:cNvSpPr txBox="1"/>
              <p:nvPr/>
            </p:nvSpPr>
            <p:spPr>
              <a:xfrm>
                <a:off x="0" y="-47625"/>
                <a:ext cx="237600" cy="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5" name="Google Shape;315;p8"/>
            <p:cNvGrpSpPr/>
            <p:nvPr/>
          </p:nvGrpSpPr>
          <p:grpSpPr>
            <a:xfrm rot="10800000">
              <a:off x="3423956" y="819231"/>
              <a:ext cx="4377448" cy="520931"/>
              <a:chOff x="0" y="-47625"/>
              <a:chExt cx="864681" cy="102900"/>
            </a:xfrm>
          </p:grpSpPr>
          <p:sp>
            <p:nvSpPr>
              <p:cNvPr id="316" name="Google Shape;316;p8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" name="Google Shape;317;p8"/>
              <p:cNvSpPr txBox="1"/>
              <p:nvPr/>
            </p:nvSpPr>
            <p:spPr>
              <a:xfrm>
                <a:off x="0" y="-47625"/>
                <a:ext cx="8646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8" name="Google Shape;318;p8"/>
            <p:cNvGrpSpPr/>
            <p:nvPr/>
          </p:nvGrpSpPr>
          <p:grpSpPr>
            <a:xfrm rot="10800000">
              <a:off x="3423956" y="-564"/>
              <a:ext cx="4377448" cy="520931"/>
              <a:chOff x="0" y="-47625"/>
              <a:chExt cx="864681" cy="102900"/>
            </a:xfrm>
          </p:grpSpPr>
          <p:sp>
            <p:nvSpPr>
              <p:cNvPr id="319" name="Google Shape;319;p8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3D0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" name="Google Shape;320;p8"/>
              <p:cNvSpPr txBox="1"/>
              <p:nvPr/>
            </p:nvSpPr>
            <p:spPr>
              <a:xfrm>
                <a:off x="0" y="-47625"/>
                <a:ext cx="8646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321" name="Google Shape;321;p8"/>
          <p:cNvGrpSpPr/>
          <p:nvPr/>
        </p:nvGrpSpPr>
        <p:grpSpPr>
          <a:xfrm rot="2821244">
            <a:off x="16959832" y="165852"/>
            <a:ext cx="1057608" cy="1194515"/>
            <a:chOff x="-95789" y="-89371"/>
            <a:chExt cx="1410145" cy="1592687"/>
          </a:xfrm>
        </p:grpSpPr>
        <p:grpSp>
          <p:nvGrpSpPr>
            <p:cNvPr id="322" name="Google Shape;322;p8"/>
            <p:cNvGrpSpPr/>
            <p:nvPr/>
          </p:nvGrpSpPr>
          <p:grpSpPr>
            <a:xfrm rot="-2821068">
              <a:off x="134816" y="282908"/>
              <a:ext cx="943563" cy="1040889"/>
              <a:chOff x="0" y="-47625"/>
              <a:chExt cx="343200" cy="378600"/>
            </a:xfrm>
          </p:grpSpPr>
          <p:sp>
            <p:nvSpPr>
              <p:cNvPr id="323" name="Google Shape;323;p8"/>
              <p:cNvSpPr/>
              <p:nvPr/>
            </p:nvSpPr>
            <p:spPr>
              <a:xfrm>
                <a:off x="0" y="0"/>
                <a:ext cx="343153" cy="330886"/>
              </a:xfrm>
              <a:custGeom>
                <a:avLst/>
                <a:gdLst/>
                <a:ahLst/>
                <a:cxnLst/>
                <a:rect l="l" t="t" r="r" b="b"/>
                <a:pathLst>
                  <a:path w="343153" h="330886" extrusionOk="0">
                    <a:moveTo>
                      <a:pt x="165443" y="0"/>
                    </a:moveTo>
                    <a:lnTo>
                      <a:pt x="177710" y="0"/>
                    </a:lnTo>
                    <a:cubicBezTo>
                      <a:pt x="221589" y="0"/>
                      <a:pt x="263670" y="17431"/>
                      <a:pt x="294696" y="48457"/>
                    </a:cubicBezTo>
                    <a:cubicBezTo>
                      <a:pt x="325723" y="79484"/>
                      <a:pt x="343153" y="121565"/>
                      <a:pt x="343153" y="165443"/>
                    </a:cubicBezTo>
                    <a:lnTo>
                      <a:pt x="343153" y="165443"/>
                    </a:lnTo>
                    <a:cubicBezTo>
                      <a:pt x="343153" y="256814"/>
                      <a:pt x="269082" y="330886"/>
                      <a:pt x="177710" y="330886"/>
                    </a:cubicBezTo>
                    <a:lnTo>
                      <a:pt x="165443" y="330886"/>
                    </a:lnTo>
                    <a:cubicBezTo>
                      <a:pt x="74071" y="330886"/>
                      <a:pt x="0" y="256814"/>
                      <a:pt x="0" y="165443"/>
                    </a:cubicBezTo>
                    <a:lnTo>
                      <a:pt x="0" y="165443"/>
                    </a:lnTo>
                    <a:cubicBezTo>
                      <a:pt x="0" y="74071"/>
                      <a:pt x="74071" y="0"/>
                      <a:pt x="165443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" name="Google Shape;324;p8"/>
              <p:cNvSpPr txBox="1"/>
              <p:nvPr/>
            </p:nvSpPr>
            <p:spPr>
              <a:xfrm>
                <a:off x="0" y="-47625"/>
                <a:ext cx="343200" cy="37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17125" tIns="117125" rIns="117125" bIns="1171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5" name="Google Shape;325;p8"/>
            <p:cNvGrpSpPr/>
            <p:nvPr/>
          </p:nvGrpSpPr>
          <p:grpSpPr>
            <a:xfrm rot="-2821068">
              <a:off x="140189" y="90147"/>
              <a:ext cx="943563" cy="1040889"/>
              <a:chOff x="0" y="-47625"/>
              <a:chExt cx="343200" cy="378600"/>
            </a:xfrm>
          </p:grpSpPr>
          <p:sp>
            <p:nvSpPr>
              <p:cNvPr id="326" name="Google Shape;326;p8"/>
              <p:cNvSpPr/>
              <p:nvPr/>
            </p:nvSpPr>
            <p:spPr>
              <a:xfrm>
                <a:off x="0" y="0"/>
                <a:ext cx="343153" cy="330886"/>
              </a:xfrm>
              <a:custGeom>
                <a:avLst/>
                <a:gdLst/>
                <a:ahLst/>
                <a:cxnLst/>
                <a:rect l="l" t="t" r="r" b="b"/>
                <a:pathLst>
                  <a:path w="343153" h="330886" extrusionOk="0">
                    <a:moveTo>
                      <a:pt x="165443" y="0"/>
                    </a:moveTo>
                    <a:lnTo>
                      <a:pt x="177710" y="0"/>
                    </a:lnTo>
                    <a:cubicBezTo>
                      <a:pt x="221589" y="0"/>
                      <a:pt x="263670" y="17431"/>
                      <a:pt x="294696" y="48457"/>
                    </a:cubicBezTo>
                    <a:cubicBezTo>
                      <a:pt x="325723" y="79484"/>
                      <a:pt x="343153" y="121565"/>
                      <a:pt x="343153" y="165443"/>
                    </a:cubicBezTo>
                    <a:lnTo>
                      <a:pt x="343153" y="165443"/>
                    </a:lnTo>
                    <a:cubicBezTo>
                      <a:pt x="343153" y="256814"/>
                      <a:pt x="269082" y="330886"/>
                      <a:pt x="177710" y="330886"/>
                    </a:cubicBezTo>
                    <a:lnTo>
                      <a:pt x="165443" y="330886"/>
                    </a:lnTo>
                    <a:cubicBezTo>
                      <a:pt x="74071" y="330886"/>
                      <a:pt x="0" y="256814"/>
                      <a:pt x="0" y="165443"/>
                    </a:cubicBezTo>
                    <a:lnTo>
                      <a:pt x="0" y="165443"/>
                    </a:lnTo>
                    <a:cubicBezTo>
                      <a:pt x="0" y="74071"/>
                      <a:pt x="74071" y="0"/>
                      <a:pt x="165443" y="0"/>
                    </a:cubicBezTo>
                    <a:close/>
                  </a:path>
                </a:pathLst>
              </a:custGeom>
              <a:solidFill>
                <a:srgbClr val="F6836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" name="Google Shape;327;p8"/>
              <p:cNvSpPr txBox="1"/>
              <p:nvPr/>
            </p:nvSpPr>
            <p:spPr>
              <a:xfrm>
                <a:off x="0" y="-47625"/>
                <a:ext cx="343200" cy="37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17125" tIns="117125" rIns="117125" bIns="1171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8" name="Google Shape;328;p8"/>
            <p:cNvGrpSpPr/>
            <p:nvPr/>
          </p:nvGrpSpPr>
          <p:grpSpPr>
            <a:xfrm>
              <a:off x="625032" y="253444"/>
              <a:ext cx="69946" cy="699550"/>
              <a:chOff x="0" y="-47625"/>
              <a:chExt cx="31856" cy="318600"/>
            </a:xfrm>
          </p:grpSpPr>
          <p:sp>
            <p:nvSpPr>
              <p:cNvPr id="329" name="Google Shape;329;p8"/>
              <p:cNvSpPr/>
              <p:nvPr/>
            </p:nvSpPr>
            <p:spPr>
              <a:xfrm>
                <a:off x="0" y="0"/>
                <a:ext cx="31856" cy="270933"/>
              </a:xfrm>
              <a:custGeom>
                <a:avLst/>
                <a:gdLst/>
                <a:ahLst/>
                <a:cxnLst/>
                <a:rect l="l" t="t" r="r" b="b"/>
                <a:pathLst>
                  <a:path w="31856" h="270933" extrusionOk="0">
                    <a:moveTo>
                      <a:pt x="15928" y="0"/>
                    </a:moveTo>
                    <a:lnTo>
                      <a:pt x="15928" y="0"/>
                    </a:lnTo>
                    <a:cubicBezTo>
                      <a:pt x="20153" y="0"/>
                      <a:pt x="24204" y="1678"/>
                      <a:pt x="27191" y="4665"/>
                    </a:cubicBezTo>
                    <a:cubicBezTo>
                      <a:pt x="30178" y="7652"/>
                      <a:pt x="31856" y="11704"/>
                      <a:pt x="31856" y="15928"/>
                    </a:cubicBezTo>
                    <a:lnTo>
                      <a:pt x="31856" y="255005"/>
                    </a:lnTo>
                    <a:cubicBezTo>
                      <a:pt x="31856" y="259230"/>
                      <a:pt x="30178" y="263281"/>
                      <a:pt x="27191" y="266268"/>
                    </a:cubicBezTo>
                    <a:cubicBezTo>
                      <a:pt x="24204" y="269255"/>
                      <a:pt x="20153" y="270933"/>
                      <a:pt x="15928" y="270933"/>
                    </a:cubicBezTo>
                    <a:lnTo>
                      <a:pt x="15928" y="270933"/>
                    </a:lnTo>
                    <a:cubicBezTo>
                      <a:pt x="7131" y="270933"/>
                      <a:pt x="0" y="263802"/>
                      <a:pt x="0" y="255005"/>
                    </a:cubicBezTo>
                    <a:lnTo>
                      <a:pt x="0" y="15928"/>
                    </a:lnTo>
                    <a:cubicBezTo>
                      <a:pt x="0" y="7131"/>
                      <a:pt x="7131" y="0"/>
                      <a:pt x="15928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" name="Google Shape;330;p8"/>
              <p:cNvSpPr txBox="1"/>
              <p:nvPr/>
            </p:nvSpPr>
            <p:spPr>
              <a:xfrm>
                <a:off x="0" y="-47625"/>
                <a:ext cx="31800" cy="31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1" name="Google Shape;331;p8"/>
            <p:cNvGrpSpPr/>
            <p:nvPr/>
          </p:nvGrpSpPr>
          <p:grpSpPr>
            <a:xfrm rot="5400000">
              <a:off x="675978" y="305678"/>
              <a:ext cx="72520" cy="699550"/>
              <a:chOff x="0" y="-47625"/>
              <a:chExt cx="33028" cy="318600"/>
            </a:xfrm>
          </p:grpSpPr>
          <p:sp>
            <p:nvSpPr>
              <p:cNvPr id="332" name="Google Shape;332;p8"/>
              <p:cNvSpPr/>
              <p:nvPr/>
            </p:nvSpPr>
            <p:spPr>
              <a:xfrm>
                <a:off x="0" y="0"/>
                <a:ext cx="33028" cy="270933"/>
              </a:xfrm>
              <a:custGeom>
                <a:avLst/>
                <a:gdLst/>
                <a:ahLst/>
                <a:cxnLst/>
                <a:rect l="l" t="t" r="r" b="b"/>
                <a:pathLst>
                  <a:path w="33028" h="270933" extrusionOk="0">
                    <a:moveTo>
                      <a:pt x="16514" y="0"/>
                    </a:moveTo>
                    <a:lnTo>
                      <a:pt x="16514" y="0"/>
                    </a:lnTo>
                    <a:cubicBezTo>
                      <a:pt x="25635" y="0"/>
                      <a:pt x="33028" y="7394"/>
                      <a:pt x="33028" y="16514"/>
                    </a:cubicBezTo>
                    <a:lnTo>
                      <a:pt x="33028" y="254419"/>
                    </a:lnTo>
                    <a:cubicBezTo>
                      <a:pt x="33028" y="258799"/>
                      <a:pt x="31288" y="262999"/>
                      <a:pt x="28191" y="266096"/>
                    </a:cubicBezTo>
                    <a:cubicBezTo>
                      <a:pt x="25094" y="269193"/>
                      <a:pt x="20894" y="270933"/>
                      <a:pt x="16514" y="270933"/>
                    </a:cubicBezTo>
                    <a:lnTo>
                      <a:pt x="16514" y="270933"/>
                    </a:lnTo>
                    <a:cubicBezTo>
                      <a:pt x="7394" y="270933"/>
                      <a:pt x="0" y="263540"/>
                      <a:pt x="0" y="254419"/>
                    </a:cubicBezTo>
                    <a:lnTo>
                      <a:pt x="0" y="16514"/>
                    </a:lnTo>
                    <a:cubicBezTo>
                      <a:pt x="0" y="12134"/>
                      <a:pt x="1740" y="7934"/>
                      <a:pt x="4837" y="4837"/>
                    </a:cubicBezTo>
                    <a:cubicBezTo>
                      <a:pt x="7934" y="1740"/>
                      <a:pt x="12134" y="0"/>
                      <a:pt x="16514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" name="Google Shape;333;p8"/>
              <p:cNvSpPr txBox="1"/>
              <p:nvPr/>
            </p:nvSpPr>
            <p:spPr>
              <a:xfrm>
                <a:off x="0" y="-47625"/>
                <a:ext cx="33000" cy="31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34" name="Google Shape;334;p8"/>
          <p:cNvSpPr/>
          <p:nvPr/>
        </p:nvSpPr>
        <p:spPr>
          <a:xfrm>
            <a:off x="15378768" y="4930826"/>
            <a:ext cx="836443" cy="1333460"/>
          </a:xfrm>
          <a:custGeom>
            <a:avLst/>
            <a:gdLst/>
            <a:ahLst/>
            <a:cxnLst/>
            <a:rect l="l" t="t" r="r" b="b"/>
            <a:pathLst>
              <a:path w="836443" h="1333460" extrusionOk="0">
                <a:moveTo>
                  <a:pt x="0" y="0"/>
                </a:moveTo>
                <a:lnTo>
                  <a:pt x="836443" y="0"/>
                </a:lnTo>
                <a:lnTo>
                  <a:pt x="836443" y="1333460"/>
                </a:lnTo>
                <a:lnTo>
                  <a:pt x="0" y="13334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9"/>
          <p:cNvSpPr txBox="1">
            <a:spLocks noGrp="1"/>
          </p:cNvSpPr>
          <p:nvPr>
            <p:ph type="title"/>
          </p:nvPr>
        </p:nvSpPr>
        <p:spPr>
          <a:xfrm>
            <a:off x="742950" y="4058913"/>
            <a:ext cx="16404600" cy="11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500"/>
              <a:buFont typeface="Anton"/>
              <a:buNone/>
              <a:defRPr sz="12500">
                <a:latin typeface="Anton"/>
                <a:ea typeface="Anton"/>
                <a:cs typeface="Anton"/>
                <a:sym typeface="Anton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500"/>
              <a:buFont typeface="Anton"/>
              <a:buNone/>
              <a:defRPr sz="12500">
                <a:latin typeface="Anton"/>
                <a:ea typeface="Anton"/>
                <a:cs typeface="Anton"/>
                <a:sym typeface="Anton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500"/>
              <a:buFont typeface="Anton"/>
              <a:buNone/>
              <a:defRPr sz="12500">
                <a:latin typeface="Anton"/>
                <a:ea typeface="Anton"/>
                <a:cs typeface="Anton"/>
                <a:sym typeface="Anton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500"/>
              <a:buFont typeface="Anton"/>
              <a:buNone/>
              <a:defRPr sz="12500">
                <a:latin typeface="Anton"/>
                <a:ea typeface="Anton"/>
                <a:cs typeface="Anton"/>
                <a:sym typeface="Anton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500"/>
              <a:buFont typeface="Anton"/>
              <a:buNone/>
              <a:defRPr sz="12500">
                <a:latin typeface="Anton"/>
                <a:ea typeface="Anton"/>
                <a:cs typeface="Anton"/>
                <a:sym typeface="Anton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500"/>
              <a:buFont typeface="Anton"/>
              <a:buNone/>
              <a:defRPr sz="12500">
                <a:latin typeface="Anton"/>
                <a:ea typeface="Anton"/>
                <a:cs typeface="Anton"/>
                <a:sym typeface="Anton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500"/>
              <a:buFont typeface="Anton"/>
              <a:buNone/>
              <a:defRPr sz="12500">
                <a:latin typeface="Anton"/>
                <a:ea typeface="Anton"/>
                <a:cs typeface="Anton"/>
                <a:sym typeface="Anton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500"/>
              <a:buFont typeface="Anton"/>
              <a:buNone/>
              <a:defRPr sz="12500"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337" name="Google Shape;337;p9"/>
          <p:cNvSpPr txBox="1">
            <a:spLocks noGrp="1"/>
          </p:cNvSpPr>
          <p:nvPr>
            <p:ph type="body" idx="1"/>
          </p:nvPr>
        </p:nvSpPr>
        <p:spPr>
          <a:xfrm>
            <a:off x="5336650" y="5817575"/>
            <a:ext cx="7453200" cy="304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385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1pPr>
            <a:lvl2pPr marL="914400" lvl="1" indent="-32385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500"/>
              <a:buChar char="–"/>
              <a:defRPr/>
            </a:lvl2pPr>
            <a:lvl3pPr marL="1371600" lvl="2" indent="-32385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3pPr>
            <a:lvl4pPr marL="1828800" lvl="3" indent="-32385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–"/>
              <a:defRPr/>
            </a:lvl4pPr>
            <a:lvl5pPr marL="2286000" lvl="4" indent="-32385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»"/>
              <a:defRPr/>
            </a:lvl5pPr>
            <a:lvl6pPr marL="2743200" lvl="5" indent="-32385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6pPr>
            <a:lvl7pPr marL="3200400" lvl="6" indent="-32385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7pPr>
            <a:lvl8pPr marL="3657600" lvl="7" indent="-32385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8pPr>
            <a:lvl9pPr marL="4114800" lvl="8" indent="-32385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9pPr>
          </a:lstStyle>
          <a:p>
            <a:endParaRPr/>
          </a:p>
        </p:txBody>
      </p:sp>
      <p:sp>
        <p:nvSpPr>
          <p:cNvPr id="338" name="Google Shape;338;p9"/>
          <p:cNvSpPr txBox="1">
            <a:spLocks noGrp="1"/>
          </p:cNvSpPr>
          <p:nvPr>
            <p:ph type="body" idx="2"/>
          </p:nvPr>
        </p:nvSpPr>
        <p:spPr>
          <a:xfrm>
            <a:off x="742950" y="5817580"/>
            <a:ext cx="4386600" cy="32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/>
            </a:lvl9pPr>
          </a:lstStyle>
          <a:p>
            <a:endParaRPr/>
          </a:p>
        </p:txBody>
      </p:sp>
      <p:grpSp>
        <p:nvGrpSpPr>
          <p:cNvPr id="339" name="Google Shape;339;p9"/>
          <p:cNvGrpSpPr/>
          <p:nvPr/>
        </p:nvGrpSpPr>
        <p:grpSpPr>
          <a:xfrm rot="2821244">
            <a:off x="16959832" y="165852"/>
            <a:ext cx="1057608" cy="1194515"/>
            <a:chOff x="-95789" y="-89371"/>
            <a:chExt cx="1410145" cy="1592687"/>
          </a:xfrm>
        </p:grpSpPr>
        <p:grpSp>
          <p:nvGrpSpPr>
            <p:cNvPr id="340" name="Google Shape;340;p9"/>
            <p:cNvGrpSpPr/>
            <p:nvPr/>
          </p:nvGrpSpPr>
          <p:grpSpPr>
            <a:xfrm rot="-2821068">
              <a:off x="134816" y="282908"/>
              <a:ext cx="943563" cy="1040889"/>
              <a:chOff x="0" y="-47625"/>
              <a:chExt cx="343200" cy="378600"/>
            </a:xfrm>
          </p:grpSpPr>
          <p:sp>
            <p:nvSpPr>
              <p:cNvPr id="341" name="Google Shape;341;p9"/>
              <p:cNvSpPr/>
              <p:nvPr/>
            </p:nvSpPr>
            <p:spPr>
              <a:xfrm>
                <a:off x="0" y="0"/>
                <a:ext cx="343153" cy="330886"/>
              </a:xfrm>
              <a:custGeom>
                <a:avLst/>
                <a:gdLst/>
                <a:ahLst/>
                <a:cxnLst/>
                <a:rect l="l" t="t" r="r" b="b"/>
                <a:pathLst>
                  <a:path w="343153" h="330886" extrusionOk="0">
                    <a:moveTo>
                      <a:pt x="165443" y="0"/>
                    </a:moveTo>
                    <a:lnTo>
                      <a:pt x="177710" y="0"/>
                    </a:lnTo>
                    <a:cubicBezTo>
                      <a:pt x="221589" y="0"/>
                      <a:pt x="263670" y="17431"/>
                      <a:pt x="294696" y="48457"/>
                    </a:cubicBezTo>
                    <a:cubicBezTo>
                      <a:pt x="325723" y="79484"/>
                      <a:pt x="343153" y="121565"/>
                      <a:pt x="343153" y="165443"/>
                    </a:cubicBezTo>
                    <a:lnTo>
                      <a:pt x="343153" y="165443"/>
                    </a:lnTo>
                    <a:cubicBezTo>
                      <a:pt x="343153" y="256814"/>
                      <a:pt x="269082" y="330886"/>
                      <a:pt x="177710" y="330886"/>
                    </a:cubicBezTo>
                    <a:lnTo>
                      <a:pt x="165443" y="330886"/>
                    </a:lnTo>
                    <a:cubicBezTo>
                      <a:pt x="74071" y="330886"/>
                      <a:pt x="0" y="256814"/>
                      <a:pt x="0" y="165443"/>
                    </a:cubicBezTo>
                    <a:lnTo>
                      <a:pt x="0" y="165443"/>
                    </a:lnTo>
                    <a:cubicBezTo>
                      <a:pt x="0" y="74071"/>
                      <a:pt x="74071" y="0"/>
                      <a:pt x="165443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" name="Google Shape;342;p9"/>
              <p:cNvSpPr txBox="1"/>
              <p:nvPr/>
            </p:nvSpPr>
            <p:spPr>
              <a:xfrm>
                <a:off x="0" y="-47625"/>
                <a:ext cx="343200" cy="37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17125" tIns="117125" rIns="117125" bIns="1171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3" name="Google Shape;343;p9"/>
            <p:cNvGrpSpPr/>
            <p:nvPr/>
          </p:nvGrpSpPr>
          <p:grpSpPr>
            <a:xfrm rot="-2821068">
              <a:off x="140189" y="90147"/>
              <a:ext cx="943563" cy="1040889"/>
              <a:chOff x="0" y="-47625"/>
              <a:chExt cx="343200" cy="378600"/>
            </a:xfrm>
          </p:grpSpPr>
          <p:sp>
            <p:nvSpPr>
              <p:cNvPr id="344" name="Google Shape;344;p9"/>
              <p:cNvSpPr/>
              <p:nvPr/>
            </p:nvSpPr>
            <p:spPr>
              <a:xfrm>
                <a:off x="0" y="0"/>
                <a:ext cx="343153" cy="330886"/>
              </a:xfrm>
              <a:custGeom>
                <a:avLst/>
                <a:gdLst/>
                <a:ahLst/>
                <a:cxnLst/>
                <a:rect l="l" t="t" r="r" b="b"/>
                <a:pathLst>
                  <a:path w="343153" h="330886" extrusionOk="0">
                    <a:moveTo>
                      <a:pt x="165443" y="0"/>
                    </a:moveTo>
                    <a:lnTo>
                      <a:pt x="177710" y="0"/>
                    </a:lnTo>
                    <a:cubicBezTo>
                      <a:pt x="221589" y="0"/>
                      <a:pt x="263670" y="17431"/>
                      <a:pt x="294696" y="48457"/>
                    </a:cubicBezTo>
                    <a:cubicBezTo>
                      <a:pt x="325723" y="79484"/>
                      <a:pt x="343153" y="121565"/>
                      <a:pt x="343153" y="165443"/>
                    </a:cubicBezTo>
                    <a:lnTo>
                      <a:pt x="343153" y="165443"/>
                    </a:lnTo>
                    <a:cubicBezTo>
                      <a:pt x="343153" y="256814"/>
                      <a:pt x="269082" y="330886"/>
                      <a:pt x="177710" y="330886"/>
                    </a:cubicBezTo>
                    <a:lnTo>
                      <a:pt x="165443" y="330886"/>
                    </a:lnTo>
                    <a:cubicBezTo>
                      <a:pt x="74071" y="330886"/>
                      <a:pt x="0" y="256814"/>
                      <a:pt x="0" y="165443"/>
                    </a:cubicBezTo>
                    <a:lnTo>
                      <a:pt x="0" y="165443"/>
                    </a:lnTo>
                    <a:cubicBezTo>
                      <a:pt x="0" y="74071"/>
                      <a:pt x="74071" y="0"/>
                      <a:pt x="165443" y="0"/>
                    </a:cubicBezTo>
                    <a:close/>
                  </a:path>
                </a:pathLst>
              </a:custGeom>
              <a:solidFill>
                <a:srgbClr val="F6836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" name="Google Shape;345;p9"/>
              <p:cNvSpPr txBox="1"/>
              <p:nvPr/>
            </p:nvSpPr>
            <p:spPr>
              <a:xfrm>
                <a:off x="0" y="-47625"/>
                <a:ext cx="343200" cy="37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17125" tIns="117125" rIns="117125" bIns="1171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6" name="Google Shape;346;p9"/>
            <p:cNvGrpSpPr/>
            <p:nvPr/>
          </p:nvGrpSpPr>
          <p:grpSpPr>
            <a:xfrm>
              <a:off x="625032" y="253444"/>
              <a:ext cx="69946" cy="699550"/>
              <a:chOff x="0" y="-47625"/>
              <a:chExt cx="31856" cy="318600"/>
            </a:xfrm>
          </p:grpSpPr>
          <p:sp>
            <p:nvSpPr>
              <p:cNvPr id="347" name="Google Shape;347;p9"/>
              <p:cNvSpPr/>
              <p:nvPr/>
            </p:nvSpPr>
            <p:spPr>
              <a:xfrm>
                <a:off x="0" y="0"/>
                <a:ext cx="31856" cy="270933"/>
              </a:xfrm>
              <a:custGeom>
                <a:avLst/>
                <a:gdLst/>
                <a:ahLst/>
                <a:cxnLst/>
                <a:rect l="l" t="t" r="r" b="b"/>
                <a:pathLst>
                  <a:path w="31856" h="270933" extrusionOk="0">
                    <a:moveTo>
                      <a:pt x="15928" y="0"/>
                    </a:moveTo>
                    <a:lnTo>
                      <a:pt x="15928" y="0"/>
                    </a:lnTo>
                    <a:cubicBezTo>
                      <a:pt x="20153" y="0"/>
                      <a:pt x="24204" y="1678"/>
                      <a:pt x="27191" y="4665"/>
                    </a:cubicBezTo>
                    <a:cubicBezTo>
                      <a:pt x="30178" y="7652"/>
                      <a:pt x="31856" y="11704"/>
                      <a:pt x="31856" y="15928"/>
                    </a:cubicBezTo>
                    <a:lnTo>
                      <a:pt x="31856" y="255005"/>
                    </a:lnTo>
                    <a:cubicBezTo>
                      <a:pt x="31856" y="259230"/>
                      <a:pt x="30178" y="263281"/>
                      <a:pt x="27191" y="266268"/>
                    </a:cubicBezTo>
                    <a:cubicBezTo>
                      <a:pt x="24204" y="269255"/>
                      <a:pt x="20153" y="270933"/>
                      <a:pt x="15928" y="270933"/>
                    </a:cubicBezTo>
                    <a:lnTo>
                      <a:pt x="15928" y="270933"/>
                    </a:lnTo>
                    <a:cubicBezTo>
                      <a:pt x="7131" y="270933"/>
                      <a:pt x="0" y="263802"/>
                      <a:pt x="0" y="255005"/>
                    </a:cubicBezTo>
                    <a:lnTo>
                      <a:pt x="0" y="15928"/>
                    </a:lnTo>
                    <a:cubicBezTo>
                      <a:pt x="0" y="7131"/>
                      <a:pt x="7131" y="0"/>
                      <a:pt x="15928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" name="Google Shape;348;p9"/>
              <p:cNvSpPr txBox="1"/>
              <p:nvPr/>
            </p:nvSpPr>
            <p:spPr>
              <a:xfrm>
                <a:off x="0" y="-47625"/>
                <a:ext cx="31800" cy="31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9" name="Google Shape;349;p9"/>
            <p:cNvGrpSpPr/>
            <p:nvPr/>
          </p:nvGrpSpPr>
          <p:grpSpPr>
            <a:xfrm rot="5400000">
              <a:off x="675978" y="305678"/>
              <a:ext cx="72520" cy="699550"/>
              <a:chOff x="0" y="-47625"/>
              <a:chExt cx="33028" cy="318600"/>
            </a:xfrm>
          </p:grpSpPr>
          <p:sp>
            <p:nvSpPr>
              <p:cNvPr id="350" name="Google Shape;350;p9"/>
              <p:cNvSpPr/>
              <p:nvPr/>
            </p:nvSpPr>
            <p:spPr>
              <a:xfrm>
                <a:off x="0" y="0"/>
                <a:ext cx="33028" cy="270933"/>
              </a:xfrm>
              <a:custGeom>
                <a:avLst/>
                <a:gdLst/>
                <a:ahLst/>
                <a:cxnLst/>
                <a:rect l="l" t="t" r="r" b="b"/>
                <a:pathLst>
                  <a:path w="33028" h="270933" extrusionOk="0">
                    <a:moveTo>
                      <a:pt x="16514" y="0"/>
                    </a:moveTo>
                    <a:lnTo>
                      <a:pt x="16514" y="0"/>
                    </a:lnTo>
                    <a:cubicBezTo>
                      <a:pt x="25635" y="0"/>
                      <a:pt x="33028" y="7394"/>
                      <a:pt x="33028" y="16514"/>
                    </a:cubicBezTo>
                    <a:lnTo>
                      <a:pt x="33028" y="254419"/>
                    </a:lnTo>
                    <a:cubicBezTo>
                      <a:pt x="33028" y="258799"/>
                      <a:pt x="31288" y="262999"/>
                      <a:pt x="28191" y="266096"/>
                    </a:cubicBezTo>
                    <a:cubicBezTo>
                      <a:pt x="25094" y="269193"/>
                      <a:pt x="20894" y="270933"/>
                      <a:pt x="16514" y="270933"/>
                    </a:cubicBezTo>
                    <a:lnTo>
                      <a:pt x="16514" y="270933"/>
                    </a:lnTo>
                    <a:cubicBezTo>
                      <a:pt x="7394" y="270933"/>
                      <a:pt x="0" y="263540"/>
                      <a:pt x="0" y="254419"/>
                    </a:cubicBezTo>
                    <a:lnTo>
                      <a:pt x="0" y="16514"/>
                    </a:lnTo>
                    <a:cubicBezTo>
                      <a:pt x="0" y="12134"/>
                      <a:pt x="1740" y="7934"/>
                      <a:pt x="4837" y="4837"/>
                    </a:cubicBezTo>
                    <a:cubicBezTo>
                      <a:pt x="7934" y="1740"/>
                      <a:pt x="12134" y="0"/>
                      <a:pt x="16514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" name="Google Shape;351;p9"/>
              <p:cNvSpPr txBox="1"/>
              <p:nvPr/>
            </p:nvSpPr>
            <p:spPr>
              <a:xfrm>
                <a:off x="0" y="-47625"/>
                <a:ext cx="33000" cy="31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52" name="Google Shape;352;p9"/>
          <p:cNvSpPr/>
          <p:nvPr/>
        </p:nvSpPr>
        <p:spPr>
          <a:xfrm>
            <a:off x="14580281" y="4222181"/>
            <a:ext cx="836443" cy="1333460"/>
          </a:xfrm>
          <a:custGeom>
            <a:avLst/>
            <a:gdLst/>
            <a:ahLst/>
            <a:cxnLst/>
            <a:rect l="l" t="t" r="r" b="b"/>
            <a:pathLst>
              <a:path w="836443" h="1333460" extrusionOk="0">
                <a:moveTo>
                  <a:pt x="0" y="0"/>
                </a:moveTo>
                <a:lnTo>
                  <a:pt x="836443" y="0"/>
                </a:lnTo>
                <a:lnTo>
                  <a:pt x="836443" y="1333460"/>
                </a:lnTo>
                <a:lnTo>
                  <a:pt x="0" y="13334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353" name="Google Shape;353;p9"/>
          <p:cNvGrpSpPr/>
          <p:nvPr/>
        </p:nvGrpSpPr>
        <p:grpSpPr>
          <a:xfrm>
            <a:off x="12072976" y="8575885"/>
            <a:ext cx="5851052" cy="1310243"/>
            <a:chOff x="2" y="-564"/>
            <a:chExt cx="7801403" cy="1746991"/>
          </a:xfrm>
        </p:grpSpPr>
        <p:grpSp>
          <p:nvGrpSpPr>
            <p:cNvPr id="354" name="Google Shape;354;p9"/>
            <p:cNvGrpSpPr/>
            <p:nvPr/>
          </p:nvGrpSpPr>
          <p:grpSpPr>
            <a:xfrm rot="10800000">
              <a:off x="5628043" y="1225496"/>
              <a:ext cx="2173362" cy="520931"/>
              <a:chOff x="0" y="-47625"/>
              <a:chExt cx="429306" cy="102900"/>
            </a:xfrm>
          </p:grpSpPr>
          <p:sp>
            <p:nvSpPr>
              <p:cNvPr id="355" name="Google Shape;355;p9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" name="Google Shape;356;p9"/>
              <p:cNvSpPr txBox="1"/>
              <p:nvPr/>
            </p:nvSpPr>
            <p:spPr>
              <a:xfrm>
                <a:off x="0" y="-47625"/>
                <a:ext cx="4293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7" name="Google Shape;357;p9"/>
            <p:cNvGrpSpPr/>
            <p:nvPr/>
          </p:nvGrpSpPr>
          <p:grpSpPr>
            <a:xfrm rot="10800000">
              <a:off x="3056329" y="1225496"/>
              <a:ext cx="2173362" cy="520931"/>
              <a:chOff x="0" y="-47625"/>
              <a:chExt cx="429306" cy="102900"/>
            </a:xfrm>
          </p:grpSpPr>
          <p:sp>
            <p:nvSpPr>
              <p:cNvPr id="358" name="Google Shape;358;p9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" name="Google Shape;359;p9"/>
              <p:cNvSpPr txBox="1"/>
              <p:nvPr/>
            </p:nvSpPr>
            <p:spPr>
              <a:xfrm>
                <a:off x="0" y="-47625"/>
                <a:ext cx="4293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60" name="Google Shape;360;p9"/>
            <p:cNvGrpSpPr/>
            <p:nvPr/>
          </p:nvGrpSpPr>
          <p:grpSpPr>
            <a:xfrm rot="10800000">
              <a:off x="4282710" y="409333"/>
              <a:ext cx="2173362" cy="520931"/>
              <a:chOff x="0" y="-47625"/>
              <a:chExt cx="429306" cy="102900"/>
            </a:xfrm>
          </p:grpSpPr>
          <p:sp>
            <p:nvSpPr>
              <p:cNvPr id="361" name="Google Shape;361;p9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" name="Google Shape;362;p9"/>
              <p:cNvSpPr txBox="1"/>
              <p:nvPr/>
            </p:nvSpPr>
            <p:spPr>
              <a:xfrm>
                <a:off x="0" y="-47625"/>
                <a:ext cx="4293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63" name="Google Shape;363;p9"/>
            <p:cNvGrpSpPr/>
            <p:nvPr/>
          </p:nvGrpSpPr>
          <p:grpSpPr>
            <a:xfrm rot="10800000">
              <a:off x="1969648" y="420756"/>
              <a:ext cx="2173362" cy="520931"/>
              <a:chOff x="0" y="-47625"/>
              <a:chExt cx="429306" cy="102900"/>
            </a:xfrm>
          </p:grpSpPr>
          <p:sp>
            <p:nvSpPr>
              <p:cNvPr id="364" name="Google Shape;364;p9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" name="Google Shape;365;p9"/>
              <p:cNvSpPr txBox="1"/>
              <p:nvPr/>
            </p:nvSpPr>
            <p:spPr>
              <a:xfrm>
                <a:off x="0" y="-47625"/>
                <a:ext cx="4293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66" name="Google Shape;366;p9"/>
            <p:cNvGrpSpPr/>
            <p:nvPr/>
          </p:nvGrpSpPr>
          <p:grpSpPr>
            <a:xfrm rot="10800000">
              <a:off x="1295727" y="1225496"/>
              <a:ext cx="1191034" cy="520931"/>
              <a:chOff x="0" y="-47625"/>
              <a:chExt cx="235266" cy="102900"/>
            </a:xfrm>
          </p:grpSpPr>
          <p:sp>
            <p:nvSpPr>
              <p:cNvPr id="367" name="Google Shape;367;p9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" name="Google Shape;368;p9"/>
              <p:cNvSpPr txBox="1"/>
              <p:nvPr/>
            </p:nvSpPr>
            <p:spPr>
              <a:xfrm>
                <a:off x="0" y="-47625"/>
                <a:ext cx="2352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69" name="Google Shape;369;p9"/>
            <p:cNvGrpSpPr/>
            <p:nvPr/>
          </p:nvGrpSpPr>
          <p:grpSpPr>
            <a:xfrm rot="10800000">
              <a:off x="2" y="420756"/>
              <a:ext cx="1191034" cy="520931"/>
              <a:chOff x="0" y="-47625"/>
              <a:chExt cx="235266" cy="102900"/>
            </a:xfrm>
          </p:grpSpPr>
          <p:sp>
            <p:nvSpPr>
              <p:cNvPr id="370" name="Google Shape;370;p9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" name="Google Shape;371;p9"/>
              <p:cNvSpPr txBox="1"/>
              <p:nvPr/>
            </p:nvSpPr>
            <p:spPr>
              <a:xfrm>
                <a:off x="0" y="-47625"/>
                <a:ext cx="2352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72" name="Google Shape;372;p9"/>
            <p:cNvGrpSpPr/>
            <p:nvPr/>
          </p:nvGrpSpPr>
          <p:grpSpPr>
            <a:xfrm rot="10800000">
              <a:off x="6598555" y="420693"/>
              <a:ext cx="1202850" cy="498150"/>
              <a:chOff x="0" y="-47625"/>
              <a:chExt cx="237600" cy="98400"/>
            </a:xfrm>
          </p:grpSpPr>
          <p:sp>
            <p:nvSpPr>
              <p:cNvPr id="373" name="Google Shape;373;p9"/>
              <p:cNvSpPr/>
              <p:nvPr/>
            </p:nvSpPr>
            <p:spPr>
              <a:xfrm>
                <a:off x="0" y="0"/>
                <a:ext cx="237523" cy="50651"/>
              </a:xfrm>
              <a:custGeom>
                <a:avLst/>
                <a:gdLst/>
                <a:ahLst/>
                <a:cxnLst/>
                <a:rect l="l" t="t" r="r" b="b"/>
                <a:pathLst>
                  <a:path w="237523" h="50651" extrusionOk="0">
                    <a:moveTo>
                      <a:pt x="25326" y="0"/>
                    </a:moveTo>
                    <a:lnTo>
                      <a:pt x="212197" y="0"/>
                    </a:lnTo>
                    <a:cubicBezTo>
                      <a:pt x="226184" y="0"/>
                      <a:pt x="237523" y="11339"/>
                      <a:pt x="237523" y="25326"/>
                    </a:cubicBezTo>
                    <a:lnTo>
                      <a:pt x="237523" y="25326"/>
                    </a:lnTo>
                    <a:cubicBezTo>
                      <a:pt x="237523" y="39312"/>
                      <a:pt x="226184" y="50651"/>
                      <a:pt x="212197" y="50651"/>
                    </a:cubicBezTo>
                    <a:lnTo>
                      <a:pt x="25326" y="50651"/>
                    </a:lnTo>
                    <a:cubicBezTo>
                      <a:pt x="11339" y="50651"/>
                      <a:pt x="0" y="39312"/>
                      <a:pt x="0" y="25326"/>
                    </a:cubicBezTo>
                    <a:lnTo>
                      <a:pt x="0" y="25326"/>
                    </a:lnTo>
                    <a:cubicBezTo>
                      <a:pt x="0" y="11339"/>
                      <a:pt x="11339" y="0"/>
                      <a:pt x="25326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" name="Google Shape;374;p9"/>
              <p:cNvSpPr txBox="1"/>
              <p:nvPr/>
            </p:nvSpPr>
            <p:spPr>
              <a:xfrm>
                <a:off x="0" y="-47625"/>
                <a:ext cx="237600" cy="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75" name="Google Shape;375;p9"/>
            <p:cNvGrpSpPr/>
            <p:nvPr/>
          </p:nvGrpSpPr>
          <p:grpSpPr>
            <a:xfrm rot="10800000">
              <a:off x="3423956" y="819231"/>
              <a:ext cx="4377448" cy="520931"/>
              <a:chOff x="0" y="-47625"/>
              <a:chExt cx="864681" cy="102900"/>
            </a:xfrm>
          </p:grpSpPr>
          <p:sp>
            <p:nvSpPr>
              <p:cNvPr id="376" name="Google Shape;376;p9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" name="Google Shape;377;p9"/>
              <p:cNvSpPr txBox="1"/>
              <p:nvPr/>
            </p:nvSpPr>
            <p:spPr>
              <a:xfrm>
                <a:off x="0" y="-47625"/>
                <a:ext cx="8646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78" name="Google Shape;378;p9"/>
            <p:cNvGrpSpPr/>
            <p:nvPr/>
          </p:nvGrpSpPr>
          <p:grpSpPr>
            <a:xfrm rot="10800000">
              <a:off x="3423956" y="-564"/>
              <a:ext cx="4377448" cy="520931"/>
              <a:chOff x="0" y="-47625"/>
              <a:chExt cx="864681" cy="102900"/>
            </a:xfrm>
          </p:grpSpPr>
          <p:sp>
            <p:nvSpPr>
              <p:cNvPr id="379" name="Google Shape;379;p9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3D0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380;p9"/>
              <p:cNvSpPr txBox="1"/>
              <p:nvPr/>
            </p:nvSpPr>
            <p:spPr>
              <a:xfrm>
                <a:off x="0" y="-47625"/>
                <a:ext cx="8646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10"/>
          <p:cNvSpPr txBox="1">
            <a:spLocks noGrp="1"/>
          </p:cNvSpPr>
          <p:nvPr>
            <p:ph type="title"/>
          </p:nvPr>
        </p:nvSpPr>
        <p:spPr>
          <a:xfrm>
            <a:off x="1002575" y="4737700"/>
            <a:ext cx="16871700" cy="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500"/>
              <a:buFont typeface="Anton"/>
              <a:buNone/>
              <a:defRPr sz="12500">
                <a:latin typeface="Anton"/>
                <a:ea typeface="Anton"/>
                <a:cs typeface="Anton"/>
                <a:sym typeface="Anton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500"/>
              <a:buFont typeface="Anton"/>
              <a:buNone/>
              <a:defRPr sz="12500">
                <a:latin typeface="Anton"/>
                <a:ea typeface="Anton"/>
                <a:cs typeface="Anton"/>
                <a:sym typeface="Anton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500"/>
              <a:buFont typeface="Anton"/>
              <a:buNone/>
              <a:defRPr sz="12500">
                <a:latin typeface="Anton"/>
                <a:ea typeface="Anton"/>
                <a:cs typeface="Anton"/>
                <a:sym typeface="Anton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500"/>
              <a:buFont typeface="Anton"/>
              <a:buNone/>
              <a:defRPr sz="12500">
                <a:latin typeface="Anton"/>
                <a:ea typeface="Anton"/>
                <a:cs typeface="Anton"/>
                <a:sym typeface="Anton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500"/>
              <a:buFont typeface="Anton"/>
              <a:buNone/>
              <a:defRPr sz="12500">
                <a:latin typeface="Anton"/>
                <a:ea typeface="Anton"/>
                <a:cs typeface="Anton"/>
                <a:sym typeface="Anton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500"/>
              <a:buFont typeface="Anton"/>
              <a:buNone/>
              <a:defRPr sz="12500">
                <a:latin typeface="Anton"/>
                <a:ea typeface="Anton"/>
                <a:cs typeface="Anton"/>
                <a:sym typeface="Anton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500"/>
              <a:buFont typeface="Anton"/>
              <a:buNone/>
              <a:defRPr sz="12500">
                <a:latin typeface="Anton"/>
                <a:ea typeface="Anton"/>
                <a:cs typeface="Anton"/>
                <a:sym typeface="Anton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500"/>
              <a:buFont typeface="Anton"/>
              <a:buNone/>
              <a:defRPr sz="12500"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383" name="Google Shape;383;p10"/>
          <p:cNvSpPr>
            <a:spLocks noGrp="1"/>
          </p:cNvSpPr>
          <p:nvPr>
            <p:ph type="pic" idx="2"/>
          </p:nvPr>
        </p:nvSpPr>
        <p:spPr>
          <a:xfrm>
            <a:off x="1125547" y="5629275"/>
            <a:ext cx="4245000" cy="3183900"/>
          </a:xfrm>
          <a:prstGeom prst="rect">
            <a:avLst/>
          </a:prstGeom>
          <a:noFill/>
          <a:ln>
            <a:noFill/>
          </a:ln>
        </p:spPr>
      </p:sp>
      <p:sp>
        <p:nvSpPr>
          <p:cNvPr id="384" name="Google Shape;384;p10"/>
          <p:cNvSpPr txBox="1">
            <a:spLocks noGrp="1"/>
          </p:cNvSpPr>
          <p:nvPr>
            <p:ph type="body" idx="1"/>
          </p:nvPr>
        </p:nvSpPr>
        <p:spPr>
          <a:xfrm>
            <a:off x="6159513" y="6081688"/>
            <a:ext cx="5486400" cy="8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385" name="Google Shape;385;p10"/>
          <p:cNvSpPr/>
          <p:nvPr/>
        </p:nvSpPr>
        <p:spPr>
          <a:xfrm>
            <a:off x="14398941" y="5079095"/>
            <a:ext cx="836443" cy="1333460"/>
          </a:xfrm>
          <a:custGeom>
            <a:avLst/>
            <a:gdLst/>
            <a:ahLst/>
            <a:cxnLst/>
            <a:rect l="l" t="t" r="r" b="b"/>
            <a:pathLst>
              <a:path w="836443" h="1333460" extrusionOk="0">
                <a:moveTo>
                  <a:pt x="0" y="0"/>
                </a:moveTo>
                <a:lnTo>
                  <a:pt x="836443" y="0"/>
                </a:lnTo>
                <a:lnTo>
                  <a:pt x="836443" y="1333460"/>
                </a:lnTo>
                <a:lnTo>
                  <a:pt x="0" y="13334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386" name="Google Shape;386;p10"/>
          <p:cNvGrpSpPr/>
          <p:nvPr/>
        </p:nvGrpSpPr>
        <p:grpSpPr>
          <a:xfrm rot="2821244">
            <a:off x="16959832" y="165852"/>
            <a:ext cx="1057608" cy="1194515"/>
            <a:chOff x="-95789" y="-89371"/>
            <a:chExt cx="1410145" cy="1592687"/>
          </a:xfrm>
        </p:grpSpPr>
        <p:grpSp>
          <p:nvGrpSpPr>
            <p:cNvPr id="387" name="Google Shape;387;p10"/>
            <p:cNvGrpSpPr/>
            <p:nvPr/>
          </p:nvGrpSpPr>
          <p:grpSpPr>
            <a:xfrm rot="-2821068">
              <a:off x="134816" y="282908"/>
              <a:ext cx="943563" cy="1040889"/>
              <a:chOff x="0" y="-47625"/>
              <a:chExt cx="343200" cy="378600"/>
            </a:xfrm>
          </p:grpSpPr>
          <p:sp>
            <p:nvSpPr>
              <p:cNvPr id="388" name="Google Shape;388;p10"/>
              <p:cNvSpPr/>
              <p:nvPr/>
            </p:nvSpPr>
            <p:spPr>
              <a:xfrm>
                <a:off x="0" y="0"/>
                <a:ext cx="343153" cy="330886"/>
              </a:xfrm>
              <a:custGeom>
                <a:avLst/>
                <a:gdLst/>
                <a:ahLst/>
                <a:cxnLst/>
                <a:rect l="l" t="t" r="r" b="b"/>
                <a:pathLst>
                  <a:path w="343153" h="330886" extrusionOk="0">
                    <a:moveTo>
                      <a:pt x="165443" y="0"/>
                    </a:moveTo>
                    <a:lnTo>
                      <a:pt x="177710" y="0"/>
                    </a:lnTo>
                    <a:cubicBezTo>
                      <a:pt x="221589" y="0"/>
                      <a:pt x="263670" y="17431"/>
                      <a:pt x="294696" y="48457"/>
                    </a:cubicBezTo>
                    <a:cubicBezTo>
                      <a:pt x="325723" y="79484"/>
                      <a:pt x="343153" y="121565"/>
                      <a:pt x="343153" y="165443"/>
                    </a:cubicBezTo>
                    <a:lnTo>
                      <a:pt x="343153" y="165443"/>
                    </a:lnTo>
                    <a:cubicBezTo>
                      <a:pt x="343153" y="256814"/>
                      <a:pt x="269082" y="330886"/>
                      <a:pt x="177710" y="330886"/>
                    </a:cubicBezTo>
                    <a:lnTo>
                      <a:pt x="165443" y="330886"/>
                    </a:lnTo>
                    <a:cubicBezTo>
                      <a:pt x="74071" y="330886"/>
                      <a:pt x="0" y="256814"/>
                      <a:pt x="0" y="165443"/>
                    </a:cubicBezTo>
                    <a:lnTo>
                      <a:pt x="0" y="165443"/>
                    </a:lnTo>
                    <a:cubicBezTo>
                      <a:pt x="0" y="74071"/>
                      <a:pt x="74071" y="0"/>
                      <a:pt x="165443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" name="Google Shape;389;p10"/>
              <p:cNvSpPr txBox="1"/>
              <p:nvPr/>
            </p:nvSpPr>
            <p:spPr>
              <a:xfrm>
                <a:off x="0" y="-47625"/>
                <a:ext cx="343200" cy="37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17125" tIns="117125" rIns="117125" bIns="1171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90" name="Google Shape;390;p10"/>
            <p:cNvGrpSpPr/>
            <p:nvPr/>
          </p:nvGrpSpPr>
          <p:grpSpPr>
            <a:xfrm rot="-2821068">
              <a:off x="140189" y="90147"/>
              <a:ext cx="943563" cy="1040889"/>
              <a:chOff x="0" y="-47625"/>
              <a:chExt cx="343200" cy="378600"/>
            </a:xfrm>
          </p:grpSpPr>
          <p:sp>
            <p:nvSpPr>
              <p:cNvPr id="391" name="Google Shape;391;p10"/>
              <p:cNvSpPr/>
              <p:nvPr/>
            </p:nvSpPr>
            <p:spPr>
              <a:xfrm>
                <a:off x="0" y="0"/>
                <a:ext cx="343153" cy="330886"/>
              </a:xfrm>
              <a:custGeom>
                <a:avLst/>
                <a:gdLst/>
                <a:ahLst/>
                <a:cxnLst/>
                <a:rect l="l" t="t" r="r" b="b"/>
                <a:pathLst>
                  <a:path w="343153" h="330886" extrusionOk="0">
                    <a:moveTo>
                      <a:pt x="165443" y="0"/>
                    </a:moveTo>
                    <a:lnTo>
                      <a:pt x="177710" y="0"/>
                    </a:lnTo>
                    <a:cubicBezTo>
                      <a:pt x="221589" y="0"/>
                      <a:pt x="263670" y="17431"/>
                      <a:pt x="294696" y="48457"/>
                    </a:cubicBezTo>
                    <a:cubicBezTo>
                      <a:pt x="325723" y="79484"/>
                      <a:pt x="343153" y="121565"/>
                      <a:pt x="343153" y="165443"/>
                    </a:cubicBezTo>
                    <a:lnTo>
                      <a:pt x="343153" y="165443"/>
                    </a:lnTo>
                    <a:cubicBezTo>
                      <a:pt x="343153" y="256814"/>
                      <a:pt x="269082" y="330886"/>
                      <a:pt x="177710" y="330886"/>
                    </a:cubicBezTo>
                    <a:lnTo>
                      <a:pt x="165443" y="330886"/>
                    </a:lnTo>
                    <a:cubicBezTo>
                      <a:pt x="74071" y="330886"/>
                      <a:pt x="0" y="256814"/>
                      <a:pt x="0" y="165443"/>
                    </a:cubicBezTo>
                    <a:lnTo>
                      <a:pt x="0" y="165443"/>
                    </a:lnTo>
                    <a:cubicBezTo>
                      <a:pt x="0" y="74071"/>
                      <a:pt x="74071" y="0"/>
                      <a:pt x="165443" y="0"/>
                    </a:cubicBezTo>
                    <a:close/>
                  </a:path>
                </a:pathLst>
              </a:custGeom>
              <a:solidFill>
                <a:srgbClr val="F6836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" name="Google Shape;392;p10"/>
              <p:cNvSpPr txBox="1"/>
              <p:nvPr/>
            </p:nvSpPr>
            <p:spPr>
              <a:xfrm>
                <a:off x="0" y="-47625"/>
                <a:ext cx="343200" cy="37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17125" tIns="117125" rIns="117125" bIns="1171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93" name="Google Shape;393;p10"/>
            <p:cNvGrpSpPr/>
            <p:nvPr/>
          </p:nvGrpSpPr>
          <p:grpSpPr>
            <a:xfrm>
              <a:off x="625032" y="253444"/>
              <a:ext cx="69946" cy="699550"/>
              <a:chOff x="0" y="-47625"/>
              <a:chExt cx="31856" cy="318600"/>
            </a:xfrm>
          </p:grpSpPr>
          <p:sp>
            <p:nvSpPr>
              <p:cNvPr id="394" name="Google Shape;394;p10"/>
              <p:cNvSpPr/>
              <p:nvPr/>
            </p:nvSpPr>
            <p:spPr>
              <a:xfrm>
                <a:off x="0" y="0"/>
                <a:ext cx="31856" cy="270933"/>
              </a:xfrm>
              <a:custGeom>
                <a:avLst/>
                <a:gdLst/>
                <a:ahLst/>
                <a:cxnLst/>
                <a:rect l="l" t="t" r="r" b="b"/>
                <a:pathLst>
                  <a:path w="31856" h="270933" extrusionOk="0">
                    <a:moveTo>
                      <a:pt x="15928" y="0"/>
                    </a:moveTo>
                    <a:lnTo>
                      <a:pt x="15928" y="0"/>
                    </a:lnTo>
                    <a:cubicBezTo>
                      <a:pt x="20153" y="0"/>
                      <a:pt x="24204" y="1678"/>
                      <a:pt x="27191" y="4665"/>
                    </a:cubicBezTo>
                    <a:cubicBezTo>
                      <a:pt x="30178" y="7652"/>
                      <a:pt x="31856" y="11704"/>
                      <a:pt x="31856" y="15928"/>
                    </a:cubicBezTo>
                    <a:lnTo>
                      <a:pt x="31856" y="255005"/>
                    </a:lnTo>
                    <a:cubicBezTo>
                      <a:pt x="31856" y="259230"/>
                      <a:pt x="30178" y="263281"/>
                      <a:pt x="27191" y="266268"/>
                    </a:cubicBezTo>
                    <a:cubicBezTo>
                      <a:pt x="24204" y="269255"/>
                      <a:pt x="20153" y="270933"/>
                      <a:pt x="15928" y="270933"/>
                    </a:cubicBezTo>
                    <a:lnTo>
                      <a:pt x="15928" y="270933"/>
                    </a:lnTo>
                    <a:cubicBezTo>
                      <a:pt x="7131" y="270933"/>
                      <a:pt x="0" y="263802"/>
                      <a:pt x="0" y="255005"/>
                    </a:cubicBezTo>
                    <a:lnTo>
                      <a:pt x="0" y="15928"/>
                    </a:lnTo>
                    <a:cubicBezTo>
                      <a:pt x="0" y="7131"/>
                      <a:pt x="7131" y="0"/>
                      <a:pt x="15928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" name="Google Shape;395;p10"/>
              <p:cNvSpPr txBox="1"/>
              <p:nvPr/>
            </p:nvSpPr>
            <p:spPr>
              <a:xfrm>
                <a:off x="0" y="-47625"/>
                <a:ext cx="31800" cy="31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96" name="Google Shape;396;p10"/>
            <p:cNvGrpSpPr/>
            <p:nvPr/>
          </p:nvGrpSpPr>
          <p:grpSpPr>
            <a:xfrm rot="5400000">
              <a:off x="675978" y="305678"/>
              <a:ext cx="72520" cy="699550"/>
              <a:chOff x="0" y="-47625"/>
              <a:chExt cx="33028" cy="318600"/>
            </a:xfrm>
          </p:grpSpPr>
          <p:sp>
            <p:nvSpPr>
              <p:cNvPr id="397" name="Google Shape;397;p10"/>
              <p:cNvSpPr/>
              <p:nvPr/>
            </p:nvSpPr>
            <p:spPr>
              <a:xfrm>
                <a:off x="0" y="0"/>
                <a:ext cx="33028" cy="270933"/>
              </a:xfrm>
              <a:custGeom>
                <a:avLst/>
                <a:gdLst/>
                <a:ahLst/>
                <a:cxnLst/>
                <a:rect l="l" t="t" r="r" b="b"/>
                <a:pathLst>
                  <a:path w="33028" h="270933" extrusionOk="0">
                    <a:moveTo>
                      <a:pt x="16514" y="0"/>
                    </a:moveTo>
                    <a:lnTo>
                      <a:pt x="16514" y="0"/>
                    </a:lnTo>
                    <a:cubicBezTo>
                      <a:pt x="25635" y="0"/>
                      <a:pt x="33028" y="7394"/>
                      <a:pt x="33028" y="16514"/>
                    </a:cubicBezTo>
                    <a:lnTo>
                      <a:pt x="33028" y="254419"/>
                    </a:lnTo>
                    <a:cubicBezTo>
                      <a:pt x="33028" y="258799"/>
                      <a:pt x="31288" y="262999"/>
                      <a:pt x="28191" y="266096"/>
                    </a:cubicBezTo>
                    <a:cubicBezTo>
                      <a:pt x="25094" y="269193"/>
                      <a:pt x="20894" y="270933"/>
                      <a:pt x="16514" y="270933"/>
                    </a:cubicBezTo>
                    <a:lnTo>
                      <a:pt x="16514" y="270933"/>
                    </a:lnTo>
                    <a:cubicBezTo>
                      <a:pt x="7394" y="270933"/>
                      <a:pt x="0" y="263540"/>
                      <a:pt x="0" y="254419"/>
                    </a:cubicBezTo>
                    <a:lnTo>
                      <a:pt x="0" y="16514"/>
                    </a:lnTo>
                    <a:cubicBezTo>
                      <a:pt x="0" y="12134"/>
                      <a:pt x="1740" y="7934"/>
                      <a:pt x="4837" y="4837"/>
                    </a:cubicBezTo>
                    <a:cubicBezTo>
                      <a:pt x="7934" y="1740"/>
                      <a:pt x="12134" y="0"/>
                      <a:pt x="16514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" name="Google Shape;398;p10"/>
              <p:cNvSpPr txBox="1"/>
              <p:nvPr/>
            </p:nvSpPr>
            <p:spPr>
              <a:xfrm>
                <a:off x="0" y="-47625"/>
                <a:ext cx="33000" cy="31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399" name="Google Shape;399;p10"/>
          <p:cNvGrpSpPr/>
          <p:nvPr/>
        </p:nvGrpSpPr>
        <p:grpSpPr>
          <a:xfrm rot="10800000">
            <a:off x="8547898" y="480862"/>
            <a:ext cx="5851052" cy="1310243"/>
            <a:chOff x="2" y="-564"/>
            <a:chExt cx="7801403" cy="1746991"/>
          </a:xfrm>
        </p:grpSpPr>
        <p:grpSp>
          <p:nvGrpSpPr>
            <p:cNvPr id="400" name="Google Shape;400;p10"/>
            <p:cNvGrpSpPr/>
            <p:nvPr/>
          </p:nvGrpSpPr>
          <p:grpSpPr>
            <a:xfrm rot="10800000">
              <a:off x="5628043" y="1225496"/>
              <a:ext cx="2173362" cy="520931"/>
              <a:chOff x="0" y="-47625"/>
              <a:chExt cx="429306" cy="102900"/>
            </a:xfrm>
          </p:grpSpPr>
          <p:sp>
            <p:nvSpPr>
              <p:cNvPr id="401" name="Google Shape;401;p10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" name="Google Shape;402;p10"/>
              <p:cNvSpPr txBox="1"/>
              <p:nvPr/>
            </p:nvSpPr>
            <p:spPr>
              <a:xfrm>
                <a:off x="0" y="-47625"/>
                <a:ext cx="4293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03" name="Google Shape;403;p10"/>
            <p:cNvGrpSpPr/>
            <p:nvPr/>
          </p:nvGrpSpPr>
          <p:grpSpPr>
            <a:xfrm rot="10800000">
              <a:off x="3056329" y="1225496"/>
              <a:ext cx="2173362" cy="520931"/>
              <a:chOff x="0" y="-47625"/>
              <a:chExt cx="429306" cy="102900"/>
            </a:xfrm>
          </p:grpSpPr>
          <p:sp>
            <p:nvSpPr>
              <p:cNvPr id="404" name="Google Shape;404;p10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" name="Google Shape;405;p10"/>
              <p:cNvSpPr txBox="1"/>
              <p:nvPr/>
            </p:nvSpPr>
            <p:spPr>
              <a:xfrm>
                <a:off x="0" y="-47625"/>
                <a:ext cx="4293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06" name="Google Shape;406;p10"/>
            <p:cNvGrpSpPr/>
            <p:nvPr/>
          </p:nvGrpSpPr>
          <p:grpSpPr>
            <a:xfrm rot="10800000">
              <a:off x="4282710" y="409333"/>
              <a:ext cx="2173362" cy="520931"/>
              <a:chOff x="0" y="-47625"/>
              <a:chExt cx="429306" cy="102900"/>
            </a:xfrm>
          </p:grpSpPr>
          <p:sp>
            <p:nvSpPr>
              <p:cNvPr id="407" name="Google Shape;407;p10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" name="Google Shape;408;p10"/>
              <p:cNvSpPr txBox="1"/>
              <p:nvPr/>
            </p:nvSpPr>
            <p:spPr>
              <a:xfrm>
                <a:off x="0" y="-47625"/>
                <a:ext cx="4293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09" name="Google Shape;409;p10"/>
            <p:cNvGrpSpPr/>
            <p:nvPr/>
          </p:nvGrpSpPr>
          <p:grpSpPr>
            <a:xfrm rot="10800000">
              <a:off x="1969648" y="420756"/>
              <a:ext cx="2173362" cy="520931"/>
              <a:chOff x="0" y="-47625"/>
              <a:chExt cx="429306" cy="102900"/>
            </a:xfrm>
          </p:grpSpPr>
          <p:sp>
            <p:nvSpPr>
              <p:cNvPr id="410" name="Google Shape;410;p10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" name="Google Shape;411;p10"/>
              <p:cNvSpPr txBox="1"/>
              <p:nvPr/>
            </p:nvSpPr>
            <p:spPr>
              <a:xfrm>
                <a:off x="0" y="-47625"/>
                <a:ext cx="4293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12" name="Google Shape;412;p10"/>
            <p:cNvGrpSpPr/>
            <p:nvPr/>
          </p:nvGrpSpPr>
          <p:grpSpPr>
            <a:xfrm rot="10800000">
              <a:off x="1295727" y="1225496"/>
              <a:ext cx="1191034" cy="520931"/>
              <a:chOff x="0" y="-47625"/>
              <a:chExt cx="235266" cy="102900"/>
            </a:xfrm>
          </p:grpSpPr>
          <p:sp>
            <p:nvSpPr>
              <p:cNvPr id="413" name="Google Shape;413;p10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" name="Google Shape;414;p10"/>
              <p:cNvSpPr txBox="1"/>
              <p:nvPr/>
            </p:nvSpPr>
            <p:spPr>
              <a:xfrm>
                <a:off x="0" y="-47625"/>
                <a:ext cx="2352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15" name="Google Shape;415;p10"/>
            <p:cNvGrpSpPr/>
            <p:nvPr/>
          </p:nvGrpSpPr>
          <p:grpSpPr>
            <a:xfrm rot="10800000">
              <a:off x="2" y="420756"/>
              <a:ext cx="1191034" cy="520931"/>
              <a:chOff x="0" y="-47625"/>
              <a:chExt cx="235266" cy="102900"/>
            </a:xfrm>
          </p:grpSpPr>
          <p:sp>
            <p:nvSpPr>
              <p:cNvPr id="416" name="Google Shape;416;p10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10"/>
              <p:cNvSpPr txBox="1"/>
              <p:nvPr/>
            </p:nvSpPr>
            <p:spPr>
              <a:xfrm>
                <a:off x="0" y="-47625"/>
                <a:ext cx="2352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18" name="Google Shape;418;p10"/>
            <p:cNvGrpSpPr/>
            <p:nvPr/>
          </p:nvGrpSpPr>
          <p:grpSpPr>
            <a:xfrm rot="10800000">
              <a:off x="6598555" y="420693"/>
              <a:ext cx="1202850" cy="498150"/>
              <a:chOff x="0" y="-47625"/>
              <a:chExt cx="237600" cy="98400"/>
            </a:xfrm>
          </p:grpSpPr>
          <p:sp>
            <p:nvSpPr>
              <p:cNvPr id="419" name="Google Shape;419;p10"/>
              <p:cNvSpPr/>
              <p:nvPr/>
            </p:nvSpPr>
            <p:spPr>
              <a:xfrm>
                <a:off x="0" y="0"/>
                <a:ext cx="237523" cy="50651"/>
              </a:xfrm>
              <a:custGeom>
                <a:avLst/>
                <a:gdLst/>
                <a:ahLst/>
                <a:cxnLst/>
                <a:rect l="l" t="t" r="r" b="b"/>
                <a:pathLst>
                  <a:path w="237523" h="50651" extrusionOk="0">
                    <a:moveTo>
                      <a:pt x="25326" y="0"/>
                    </a:moveTo>
                    <a:lnTo>
                      <a:pt x="212197" y="0"/>
                    </a:lnTo>
                    <a:cubicBezTo>
                      <a:pt x="226184" y="0"/>
                      <a:pt x="237523" y="11339"/>
                      <a:pt x="237523" y="25326"/>
                    </a:cubicBezTo>
                    <a:lnTo>
                      <a:pt x="237523" y="25326"/>
                    </a:lnTo>
                    <a:cubicBezTo>
                      <a:pt x="237523" y="39312"/>
                      <a:pt x="226184" y="50651"/>
                      <a:pt x="212197" y="50651"/>
                    </a:cubicBezTo>
                    <a:lnTo>
                      <a:pt x="25326" y="50651"/>
                    </a:lnTo>
                    <a:cubicBezTo>
                      <a:pt x="11339" y="50651"/>
                      <a:pt x="0" y="39312"/>
                      <a:pt x="0" y="25326"/>
                    </a:cubicBezTo>
                    <a:lnTo>
                      <a:pt x="0" y="25326"/>
                    </a:lnTo>
                    <a:cubicBezTo>
                      <a:pt x="0" y="11339"/>
                      <a:pt x="11339" y="0"/>
                      <a:pt x="25326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" name="Google Shape;420;p10"/>
              <p:cNvSpPr txBox="1"/>
              <p:nvPr/>
            </p:nvSpPr>
            <p:spPr>
              <a:xfrm>
                <a:off x="0" y="-47625"/>
                <a:ext cx="237600" cy="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21" name="Google Shape;421;p10"/>
            <p:cNvGrpSpPr/>
            <p:nvPr/>
          </p:nvGrpSpPr>
          <p:grpSpPr>
            <a:xfrm rot="10800000">
              <a:off x="3423956" y="819231"/>
              <a:ext cx="4377448" cy="520931"/>
              <a:chOff x="0" y="-47625"/>
              <a:chExt cx="864681" cy="102900"/>
            </a:xfrm>
          </p:grpSpPr>
          <p:sp>
            <p:nvSpPr>
              <p:cNvPr id="422" name="Google Shape;422;p10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" name="Google Shape;423;p10"/>
              <p:cNvSpPr txBox="1"/>
              <p:nvPr/>
            </p:nvSpPr>
            <p:spPr>
              <a:xfrm>
                <a:off x="0" y="-47625"/>
                <a:ext cx="8646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24" name="Google Shape;424;p10"/>
            <p:cNvGrpSpPr/>
            <p:nvPr/>
          </p:nvGrpSpPr>
          <p:grpSpPr>
            <a:xfrm rot="10800000">
              <a:off x="3423956" y="-564"/>
              <a:ext cx="4377448" cy="520931"/>
              <a:chOff x="0" y="-47625"/>
              <a:chExt cx="864681" cy="102900"/>
            </a:xfrm>
          </p:grpSpPr>
          <p:sp>
            <p:nvSpPr>
              <p:cNvPr id="425" name="Google Shape;425;p10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3D0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" name="Google Shape;426;p10"/>
              <p:cNvSpPr txBox="1"/>
              <p:nvPr/>
            </p:nvSpPr>
            <p:spPr>
              <a:xfrm>
                <a:off x="0" y="-47625"/>
                <a:ext cx="8646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27" name="Google Shape;427;p10"/>
          <p:cNvGrpSpPr/>
          <p:nvPr/>
        </p:nvGrpSpPr>
        <p:grpSpPr>
          <a:xfrm rot="10800000">
            <a:off x="12023215" y="8251029"/>
            <a:ext cx="5851052" cy="1310243"/>
            <a:chOff x="2" y="-564"/>
            <a:chExt cx="7801403" cy="1746991"/>
          </a:xfrm>
        </p:grpSpPr>
        <p:grpSp>
          <p:nvGrpSpPr>
            <p:cNvPr id="428" name="Google Shape;428;p10"/>
            <p:cNvGrpSpPr/>
            <p:nvPr/>
          </p:nvGrpSpPr>
          <p:grpSpPr>
            <a:xfrm rot="10800000">
              <a:off x="5628043" y="1225496"/>
              <a:ext cx="2173362" cy="520931"/>
              <a:chOff x="0" y="-47625"/>
              <a:chExt cx="429306" cy="102900"/>
            </a:xfrm>
          </p:grpSpPr>
          <p:sp>
            <p:nvSpPr>
              <p:cNvPr id="429" name="Google Shape;429;p10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" name="Google Shape;430;p10"/>
              <p:cNvSpPr txBox="1"/>
              <p:nvPr/>
            </p:nvSpPr>
            <p:spPr>
              <a:xfrm>
                <a:off x="0" y="-47625"/>
                <a:ext cx="4293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31" name="Google Shape;431;p10"/>
            <p:cNvGrpSpPr/>
            <p:nvPr/>
          </p:nvGrpSpPr>
          <p:grpSpPr>
            <a:xfrm rot="10800000">
              <a:off x="3056329" y="1225496"/>
              <a:ext cx="2173362" cy="520931"/>
              <a:chOff x="0" y="-47625"/>
              <a:chExt cx="429306" cy="102900"/>
            </a:xfrm>
          </p:grpSpPr>
          <p:sp>
            <p:nvSpPr>
              <p:cNvPr id="432" name="Google Shape;432;p10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10"/>
              <p:cNvSpPr txBox="1"/>
              <p:nvPr/>
            </p:nvSpPr>
            <p:spPr>
              <a:xfrm>
                <a:off x="0" y="-47625"/>
                <a:ext cx="4293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34" name="Google Shape;434;p10"/>
            <p:cNvGrpSpPr/>
            <p:nvPr/>
          </p:nvGrpSpPr>
          <p:grpSpPr>
            <a:xfrm rot="10800000">
              <a:off x="4282710" y="409333"/>
              <a:ext cx="2173362" cy="520931"/>
              <a:chOff x="0" y="-47625"/>
              <a:chExt cx="429306" cy="102900"/>
            </a:xfrm>
          </p:grpSpPr>
          <p:sp>
            <p:nvSpPr>
              <p:cNvPr id="435" name="Google Shape;435;p10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436;p10"/>
              <p:cNvSpPr txBox="1"/>
              <p:nvPr/>
            </p:nvSpPr>
            <p:spPr>
              <a:xfrm>
                <a:off x="0" y="-47625"/>
                <a:ext cx="4293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37" name="Google Shape;437;p10"/>
            <p:cNvGrpSpPr/>
            <p:nvPr/>
          </p:nvGrpSpPr>
          <p:grpSpPr>
            <a:xfrm rot="10800000">
              <a:off x="1969648" y="420756"/>
              <a:ext cx="2173362" cy="520931"/>
              <a:chOff x="0" y="-47625"/>
              <a:chExt cx="429306" cy="102900"/>
            </a:xfrm>
          </p:grpSpPr>
          <p:sp>
            <p:nvSpPr>
              <p:cNvPr id="438" name="Google Shape;438;p10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439;p10"/>
              <p:cNvSpPr txBox="1"/>
              <p:nvPr/>
            </p:nvSpPr>
            <p:spPr>
              <a:xfrm>
                <a:off x="0" y="-47625"/>
                <a:ext cx="4293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40" name="Google Shape;440;p10"/>
            <p:cNvGrpSpPr/>
            <p:nvPr/>
          </p:nvGrpSpPr>
          <p:grpSpPr>
            <a:xfrm rot="10800000">
              <a:off x="1295727" y="1225496"/>
              <a:ext cx="1191034" cy="520931"/>
              <a:chOff x="0" y="-47625"/>
              <a:chExt cx="235266" cy="102900"/>
            </a:xfrm>
          </p:grpSpPr>
          <p:sp>
            <p:nvSpPr>
              <p:cNvPr id="441" name="Google Shape;441;p10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" name="Google Shape;442;p10"/>
              <p:cNvSpPr txBox="1"/>
              <p:nvPr/>
            </p:nvSpPr>
            <p:spPr>
              <a:xfrm>
                <a:off x="0" y="-47625"/>
                <a:ext cx="2352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43" name="Google Shape;443;p10"/>
            <p:cNvGrpSpPr/>
            <p:nvPr/>
          </p:nvGrpSpPr>
          <p:grpSpPr>
            <a:xfrm rot="10800000">
              <a:off x="2" y="420756"/>
              <a:ext cx="1191034" cy="520931"/>
              <a:chOff x="0" y="-47625"/>
              <a:chExt cx="235266" cy="102900"/>
            </a:xfrm>
          </p:grpSpPr>
          <p:sp>
            <p:nvSpPr>
              <p:cNvPr id="444" name="Google Shape;444;p10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" name="Google Shape;445;p10"/>
              <p:cNvSpPr txBox="1"/>
              <p:nvPr/>
            </p:nvSpPr>
            <p:spPr>
              <a:xfrm>
                <a:off x="0" y="-47625"/>
                <a:ext cx="2352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46" name="Google Shape;446;p10"/>
            <p:cNvGrpSpPr/>
            <p:nvPr/>
          </p:nvGrpSpPr>
          <p:grpSpPr>
            <a:xfrm rot="10800000">
              <a:off x="6598555" y="420693"/>
              <a:ext cx="1202850" cy="498150"/>
              <a:chOff x="0" y="-47625"/>
              <a:chExt cx="237600" cy="98400"/>
            </a:xfrm>
          </p:grpSpPr>
          <p:sp>
            <p:nvSpPr>
              <p:cNvPr id="447" name="Google Shape;447;p10"/>
              <p:cNvSpPr/>
              <p:nvPr/>
            </p:nvSpPr>
            <p:spPr>
              <a:xfrm>
                <a:off x="0" y="0"/>
                <a:ext cx="237523" cy="50651"/>
              </a:xfrm>
              <a:custGeom>
                <a:avLst/>
                <a:gdLst/>
                <a:ahLst/>
                <a:cxnLst/>
                <a:rect l="l" t="t" r="r" b="b"/>
                <a:pathLst>
                  <a:path w="237523" h="50651" extrusionOk="0">
                    <a:moveTo>
                      <a:pt x="25326" y="0"/>
                    </a:moveTo>
                    <a:lnTo>
                      <a:pt x="212197" y="0"/>
                    </a:lnTo>
                    <a:cubicBezTo>
                      <a:pt x="226184" y="0"/>
                      <a:pt x="237523" y="11339"/>
                      <a:pt x="237523" y="25326"/>
                    </a:cubicBezTo>
                    <a:lnTo>
                      <a:pt x="237523" y="25326"/>
                    </a:lnTo>
                    <a:cubicBezTo>
                      <a:pt x="237523" y="39312"/>
                      <a:pt x="226184" y="50651"/>
                      <a:pt x="212197" y="50651"/>
                    </a:cubicBezTo>
                    <a:lnTo>
                      <a:pt x="25326" y="50651"/>
                    </a:lnTo>
                    <a:cubicBezTo>
                      <a:pt x="11339" y="50651"/>
                      <a:pt x="0" y="39312"/>
                      <a:pt x="0" y="25326"/>
                    </a:cubicBezTo>
                    <a:lnTo>
                      <a:pt x="0" y="25326"/>
                    </a:lnTo>
                    <a:cubicBezTo>
                      <a:pt x="0" y="11339"/>
                      <a:pt x="11339" y="0"/>
                      <a:pt x="25326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" name="Google Shape;448;p10"/>
              <p:cNvSpPr txBox="1"/>
              <p:nvPr/>
            </p:nvSpPr>
            <p:spPr>
              <a:xfrm>
                <a:off x="0" y="-47625"/>
                <a:ext cx="237600" cy="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49" name="Google Shape;449;p10"/>
            <p:cNvGrpSpPr/>
            <p:nvPr/>
          </p:nvGrpSpPr>
          <p:grpSpPr>
            <a:xfrm rot="10800000">
              <a:off x="3423956" y="819231"/>
              <a:ext cx="4377448" cy="520931"/>
              <a:chOff x="0" y="-47625"/>
              <a:chExt cx="864681" cy="102900"/>
            </a:xfrm>
          </p:grpSpPr>
          <p:sp>
            <p:nvSpPr>
              <p:cNvPr id="450" name="Google Shape;450;p10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" name="Google Shape;451;p10"/>
              <p:cNvSpPr txBox="1"/>
              <p:nvPr/>
            </p:nvSpPr>
            <p:spPr>
              <a:xfrm>
                <a:off x="0" y="-47625"/>
                <a:ext cx="8646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52" name="Google Shape;452;p10"/>
            <p:cNvGrpSpPr/>
            <p:nvPr/>
          </p:nvGrpSpPr>
          <p:grpSpPr>
            <a:xfrm rot="10800000">
              <a:off x="3423956" y="-564"/>
              <a:ext cx="4377448" cy="520931"/>
              <a:chOff x="0" y="-47625"/>
              <a:chExt cx="864681" cy="102900"/>
            </a:xfrm>
          </p:grpSpPr>
          <p:sp>
            <p:nvSpPr>
              <p:cNvPr id="453" name="Google Shape;453;p10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3D0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" name="Google Shape;454;p10"/>
              <p:cNvSpPr txBox="1"/>
              <p:nvPr/>
            </p:nvSpPr>
            <p:spPr>
              <a:xfrm>
                <a:off x="0" y="-47625"/>
                <a:ext cx="8646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9150" y="1893900"/>
            <a:ext cx="16500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rtl="0">
              <a:spcBef>
                <a:spcPts val="0"/>
              </a:spcBef>
              <a:spcAft>
                <a:spcPts val="0"/>
              </a:spcAft>
              <a:buClr>
                <a:srgbClr val="393A3F"/>
              </a:buClr>
              <a:buSzPts val="12500"/>
              <a:buFont typeface="Anton"/>
              <a:buNone/>
              <a:defRPr sz="12500" i="0" u="none" strike="noStrike" cap="none">
                <a:solidFill>
                  <a:srgbClr val="393A3F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172100" y="5060950"/>
            <a:ext cx="6927300" cy="29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2385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nton"/>
              <a:buChar char="•"/>
              <a:defRPr sz="150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L="914400" marR="0" lvl="1" indent="-3238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nton"/>
              <a:buChar char="–"/>
              <a:defRPr sz="150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2pPr>
            <a:lvl3pPr marL="1371600" marR="0" lvl="2" indent="-3238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nton"/>
              <a:buChar char="•"/>
              <a:defRPr sz="150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3pPr>
            <a:lvl4pPr marL="1828800" marR="0" lvl="3" indent="-3238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nton"/>
              <a:buChar char="–"/>
              <a:defRPr sz="150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4pPr>
            <a:lvl5pPr marL="2286000" marR="0" lvl="4" indent="-3238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nton"/>
              <a:buChar char="»"/>
              <a:defRPr sz="150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5pPr>
            <a:lvl6pPr marL="2743200" marR="0" lvl="5" indent="-3238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nton"/>
              <a:buChar char="•"/>
              <a:defRPr sz="150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6pPr>
            <a:lvl7pPr marL="3200400" marR="0" lvl="6" indent="-3238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nton"/>
              <a:buChar char="•"/>
              <a:defRPr sz="150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7pPr>
            <a:lvl8pPr marL="3657600" marR="0" lvl="7" indent="-3238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nton"/>
              <a:buChar char="•"/>
              <a:defRPr sz="150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8pPr>
            <a:lvl9pPr marL="4114800" marR="0" lvl="8" indent="-3238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nton"/>
              <a:buChar char="•"/>
              <a:defRPr sz="150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6.sv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0.sv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4.sv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8.sv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8"/>
        </a:solidFill>
        <a:effectLst/>
      </p:bgPr>
    </p:bg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14"/>
          <p:cNvSpPr/>
          <p:nvPr/>
        </p:nvSpPr>
        <p:spPr>
          <a:xfrm>
            <a:off x="1350095" y="1341394"/>
            <a:ext cx="14852954" cy="4512441"/>
          </a:xfrm>
          <a:prstGeom prst="rect">
            <a:avLst/>
          </a:prstGeom>
          <a:solidFill>
            <a:srgbClr val="393A3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14" name="Google Shape;714;p14"/>
          <p:cNvGrpSpPr/>
          <p:nvPr/>
        </p:nvGrpSpPr>
        <p:grpSpPr>
          <a:xfrm rot="2821008">
            <a:off x="16959926" y="165868"/>
            <a:ext cx="1057412" cy="1194325"/>
            <a:chOff x="-95788" y="-89271"/>
            <a:chExt cx="1409883" cy="1592433"/>
          </a:xfrm>
        </p:grpSpPr>
        <p:grpSp>
          <p:nvGrpSpPr>
            <p:cNvPr id="715" name="Google Shape;715;p14"/>
            <p:cNvGrpSpPr/>
            <p:nvPr/>
          </p:nvGrpSpPr>
          <p:grpSpPr>
            <a:xfrm rot="-2821008">
              <a:off x="134749" y="283003"/>
              <a:ext cx="943438" cy="1040647"/>
              <a:chOff x="0" y="-47625"/>
              <a:chExt cx="343153" cy="378511"/>
            </a:xfrm>
          </p:grpSpPr>
          <p:sp>
            <p:nvSpPr>
              <p:cNvPr id="716" name="Google Shape;716;p14"/>
              <p:cNvSpPr/>
              <p:nvPr/>
            </p:nvSpPr>
            <p:spPr>
              <a:xfrm>
                <a:off x="0" y="0"/>
                <a:ext cx="343153" cy="330886"/>
              </a:xfrm>
              <a:custGeom>
                <a:avLst/>
                <a:gdLst/>
                <a:ahLst/>
                <a:cxnLst/>
                <a:rect l="l" t="t" r="r" b="b"/>
                <a:pathLst>
                  <a:path w="343153" h="330886" extrusionOk="0">
                    <a:moveTo>
                      <a:pt x="165443" y="0"/>
                    </a:moveTo>
                    <a:lnTo>
                      <a:pt x="177710" y="0"/>
                    </a:lnTo>
                    <a:cubicBezTo>
                      <a:pt x="221589" y="0"/>
                      <a:pt x="263670" y="17431"/>
                      <a:pt x="294696" y="48457"/>
                    </a:cubicBezTo>
                    <a:cubicBezTo>
                      <a:pt x="325723" y="79484"/>
                      <a:pt x="343153" y="121565"/>
                      <a:pt x="343153" y="165443"/>
                    </a:cubicBezTo>
                    <a:lnTo>
                      <a:pt x="343153" y="165443"/>
                    </a:lnTo>
                    <a:cubicBezTo>
                      <a:pt x="343153" y="256814"/>
                      <a:pt x="269082" y="330886"/>
                      <a:pt x="177710" y="330886"/>
                    </a:cubicBezTo>
                    <a:lnTo>
                      <a:pt x="165443" y="330886"/>
                    </a:lnTo>
                    <a:cubicBezTo>
                      <a:pt x="74071" y="330886"/>
                      <a:pt x="0" y="256814"/>
                      <a:pt x="0" y="165443"/>
                    </a:cubicBezTo>
                    <a:lnTo>
                      <a:pt x="0" y="165443"/>
                    </a:lnTo>
                    <a:cubicBezTo>
                      <a:pt x="0" y="74071"/>
                      <a:pt x="74071" y="0"/>
                      <a:pt x="165443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" name="Google Shape;717;p14"/>
              <p:cNvSpPr txBox="1"/>
              <p:nvPr/>
            </p:nvSpPr>
            <p:spPr>
              <a:xfrm>
                <a:off x="0" y="-47625"/>
                <a:ext cx="343153" cy="3785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17125" tIns="117125" rIns="117125" bIns="1171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18" name="Google Shape;718;p14"/>
            <p:cNvGrpSpPr/>
            <p:nvPr/>
          </p:nvGrpSpPr>
          <p:grpSpPr>
            <a:xfrm rot="-2821008">
              <a:off x="140122" y="90242"/>
              <a:ext cx="943438" cy="1040647"/>
              <a:chOff x="0" y="-47625"/>
              <a:chExt cx="343153" cy="378511"/>
            </a:xfrm>
          </p:grpSpPr>
          <p:sp>
            <p:nvSpPr>
              <p:cNvPr id="719" name="Google Shape;719;p14"/>
              <p:cNvSpPr/>
              <p:nvPr/>
            </p:nvSpPr>
            <p:spPr>
              <a:xfrm>
                <a:off x="0" y="0"/>
                <a:ext cx="343153" cy="330886"/>
              </a:xfrm>
              <a:custGeom>
                <a:avLst/>
                <a:gdLst/>
                <a:ahLst/>
                <a:cxnLst/>
                <a:rect l="l" t="t" r="r" b="b"/>
                <a:pathLst>
                  <a:path w="343153" h="330886" extrusionOk="0">
                    <a:moveTo>
                      <a:pt x="165443" y="0"/>
                    </a:moveTo>
                    <a:lnTo>
                      <a:pt x="177710" y="0"/>
                    </a:lnTo>
                    <a:cubicBezTo>
                      <a:pt x="221589" y="0"/>
                      <a:pt x="263670" y="17431"/>
                      <a:pt x="294696" y="48457"/>
                    </a:cubicBezTo>
                    <a:cubicBezTo>
                      <a:pt x="325723" y="79484"/>
                      <a:pt x="343153" y="121565"/>
                      <a:pt x="343153" y="165443"/>
                    </a:cubicBezTo>
                    <a:lnTo>
                      <a:pt x="343153" y="165443"/>
                    </a:lnTo>
                    <a:cubicBezTo>
                      <a:pt x="343153" y="256814"/>
                      <a:pt x="269082" y="330886"/>
                      <a:pt x="177710" y="330886"/>
                    </a:cubicBezTo>
                    <a:lnTo>
                      <a:pt x="165443" y="330886"/>
                    </a:lnTo>
                    <a:cubicBezTo>
                      <a:pt x="74071" y="330886"/>
                      <a:pt x="0" y="256814"/>
                      <a:pt x="0" y="165443"/>
                    </a:cubicBezTo>
                    <a:lnTo>
                      <a:pt x="0" y="165443"/>
                    </a:lnTo>
                    <a:cubicBezTo>
                      <a:pt x="0" y="74071"/>
                      <a:pt x="74071" y="0"/>
                      <a:pt x="165443" y="0"/>
                    </a:cubicBezTo>
                    <a:close/>
                  </a:path>
                </a:pathLst>
              </a:custGeom>
              <a:solidFill>
                <a:srgbClr val="F6836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" name="Google Shape;720;p14"/>
              <p:cNvSpPr txBox="1"/>
              <p:nvPr/>
            </p:nvSpPr>
            <p:spPr>
              <a:xfrm>
                <a:off x="0" y="-47625"/>
                <a:ext cx="343153" cy="3785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17125" tIns="117125" rIns="117125" bIns="1171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21" name="Google Shape;721;p14"/>
            <p:cNvGrpSpPr/>
            <p:nvPr/>
          </p:nvGrpSpPr>
          <p:grpSpPr>
            <a:xfrm>
              <a:off x="625032" y="253446"/>
              <a:ext cx="69946" cy="699445"/>
              <a:chOff x="0" y="-47625"/>
              <a:chExt cx="31856" cy="318558"/>
            </a:xfrm>
          </p:grpSpPr>
          <p:sp>
            <p:nvSpPr>
              <p:cNvPr id="722" name="Google Shape;722;p14"/>
              <p:cNvSpPr/>
              <p:nvPr/>
            </p:nvSpPr>
            <p:spPr>
              <a:xfrm>
                <a:off x="0" y="0"/>
                <a:ext cx="31856" cy="270933"/>
              </a:xfrm>
              <a:custGeom>
                <a:avLst/>
                <a:gdLst/>
                <a:ahLst/>
                <a:cxnLst/>
                <a:rect l="l" t="t" r="r" b="b"/>
                <a:pathLst>
                  <a:path w="31856" h="270933" extrusionOk="0">
                    <a:moveTo>
                      <a:pt x="15928" y="0"/>
                    </a:moveTo>
                    <a:lnTo>
                      <a:pt x="15928" y="0"/>
                    </a:lnTo>
                    <a:cubicBezTo>
                      <a:pt x="20153" y="0"/>
                      <a:pt x="24204" y="1678"/>
                      <a:pt x="27191" y="4665"/>
                    </a:cubicBezTo>
                    <a:cubicBezTo>
                      <a:pt x="30178" y="7652"/>
                      <a:pt x="31856" y="11704"/>
                      <a:pt x="31856" y="15928"/>
                    </a:cubicBezTo>
                    <a:lnTo>
                      <a:pt x="31856" y="255005"/>
                    </a:lnTo>
                    <a:cubicBezTo>
                      <a:pt x="31856" y="259230"/>
                      <a:pt x="30178" y="263281"/>
                      <a:pt x="27191" y="266268"/>
                    </a:cubicBezTo>
                    <a:cubicBezTo>
                      <a:pt x="24204" y="269255"/>
                      <a:pt x="20153" y="270933"/>
                      <a:pt x="15928" y="270933"/>
                    </a:cubicBezTo>
                    <a:lnTo>
                      <a:pt x="15928" y="270933"/>
                    </a:lnTo>
                    <a:cubicBezTo>
                      <a:pt x="7131" y="270933"/>
                      <a:pt x="0" y="263802"/>
                      <a:pt x="0" y="255005"/>
                    </a:cubicBezTo>
                    <a:lnTo>
                      <a:pt x="0" y="15928"/>
                    </a:lnTo>
                    <a:cubicBezTo>
                      <a:pt x="0" y="7131"/>
                      <a:pt x="7131" y="0"/>
                      <a:pt x="15928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" name="Google Shape;723;p14"/>
              <p:cNvSpPr txBox="1"/>
              <p:nvPr/>
            </p:nvSpPr>
            <p:spPr>
              <a:xfrm>
                <a:off x="0" y="-47625"/>
                <a:ext cx="31856" cy="3185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24" name="Google Shape;724;p14"/>
            <p:cNvGrpSpPr/>
            <p:nvPr/>
          </p:nvGrpSpPr>
          <p:grpSpPr>
            <a:xfrm rot="5400000">
              <a:off x="676029" y="305730"/>
              <a:ext cx="72519" cy="699445"/>
              <a:chOff x="0" y="-47625"/>
              <a:chExt cx="33028" cy="318558"/>
            </a:xfrm>
          </p:grpSpPr>
          <p:sp>
            <p:nvSpPr>
              <p:cNvPr id="725" name="Google Shape;725;p14"/>
              <p:cNvSpPr/>
              <p:nvPr/>
            </p:nvSpPr>
            <p:spPr>
              <a:xfrm>
                <a:off x="0" y="0"/>
                <a:ext cx="33028" cy="270933"/>
              </a:xfrm>
              <a:custGeom>
                <a:avLst/>
                <a:gdLst/>
                <a:ahLst/>
                <a:cxnLst/>
                <a:rect l="l" t="t" r="r" b="b"/>
                <a:pathLst>
                  <a:path w="33028" h="270933" extrusionOk="0">
                    <a:moveTo>
                      <a:pt x="16514" y="0"/>
                    </a:moveTo>
                    <a:lnTo>
                      <a:pt x="16514" y="0"/>
                    </a:lnTo>
                    <a:cubicBezTo>
                      <a:pt x="25635" y="0"/>
                      <a:pt x="33028" y="7394"/>
                      <a:pt x="33028" y="16514"/>
                    </a:cubicBezTo>
                    <a:lnTo>
                      <a:pt x="33028" y="254419"/>
                    </a:lnTo>
                    <a:cubicBezTo>
                      <a:pt x="33028" y="258799"/>
                      <a:pt x="31288" y="262999"/>
                      <a:pt x="28191" y="266096"/>
                    </a:cubicBezTo>
                    <a:cubicBezTo>
                      <a:pt x="25094" y="269193"/>
                      <a:pt x="20894" y="270933"/>
                      <a:pt x="16514" y="270933"/>
                    </a:cubicBezTo>
                    <a:lnTo>
                      <a:pt x="16514" y="270933"/>
                    </a:lnTo>
                    <a:cubicBezTo>
                      <a:pt x="7394" y="270933"/>
                      <a:pt x="0" y="263540"/>
                      <a:pt x="0" y="254419"/>
                    </a:cubicBezTo>
                    <a:lnTo>
                      <a:pt x="0" y="16514"/>
                    </a:lnTo>
                    <a:cubicBezTo>
                      <a:pt x="0" y="12134"/>
                      <a:pt x="1740" y="7934"/>
                      <a:pt x="4837" y="4837"/>
                    </a:cubicBezTo>
                    <a:cubicBezTo>
                      <a:pt x="7934" y="1740"/>
                      <a:pt x="12134" y="0"/>
                      <a:pt x="16514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" name="Google Shape;726;p14"/>
              <p:cNvSpPr txBox="1"/>
              <p:nvPr/>
            </p:nvSpPr>
            <p:spPr>
              <a:xfrm>
                <a:off x="0" y="-47625"/>
                <a:ext cx="33028" cy="3185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727" name="Google Shape;727;p14"/>
          <p:cNvSpPr/>
          <p:nvPr/>
        </p:nvSpPr>
        <p:spPr>
          <a:xfrm>
            <a:off x="16422857" y="6279622"/>
            <a:ext cx="836443" cy="1333460"/>
          </a:xfrm>
          <a:custGeom>
            <a:avLst/>
            <a:gdLst/>
            <a:ahLst/>
            <a:cxnLst/>
            <a:rect l="l" t="t" r="r" b="b"/>
            <a:pathLst>
              <a:path w="836443" h="1333460" extrusionOk="0">
                <a:moveTo>
                  <a:pt x="0" y="0"/>
                </a:moveTo>
                <a:lnTo>
                  <a:pt x="836443" y="0"/>
                </a:lnTo>
                <a:lnTo>
                  <a:pt x="836443" y="1333460"/>
                </a:lnTo>
                <a:lnTo>
                  <a:pt x="0" y="13334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728" name="Google Shape;728;p14"/>
          <p:cNvGrpSpPr/>
          <p:nvPr/>
        </p:nvGrpSpPr>
        <p:grpSpPr>
          <a:xfrm>
            <a:off x="11999777" y="8705085"/>
            <a:ext cx="5851054" cy="1309820"/>
            <a:chOff x="0" y="0"/>
            <a:chExt cx="7801405" cy="1746426"/>
          </a:xfrm>
        </p:grpSpPr>
        <p:grpSp>
          <p:nvGrpSpPr>
            <p:cNvPr id="729" name="Google Shape;729;p14"/>
            <p:cNvGrpSpPr/>
            <p:nvPr/>
          </p:nvGrpSpPr>
          <p:grpSpPr>
            <a:xfrm rot="10800000">
              <a:off x="5628042" y="1226060"/>
              <a:ext cx="2173363" cy="520366"/>
              <a:chOff x="0" y="-47625"/>
              <a:chExt cx="429306" cy="102789"/>
            </a:xfrm>
          </p:grpSpPr>
          <p:sp>
            <p:nvSpPr>
              <p:cNvPr id="730" name="Google Shape;730;p14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" name="Google Shape;731;p14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32" name="Google Shape;732;p14"/>
            <p:cNvGrpSpPr/>
            <p:nvPr/>
          </p:nvGrpSpPr>
          <p:grpSpPr>
            <a:xfrm rot="10800000">
              <a:off x="3056328" y="1226060"/>
              <a:ext cx="2173363" cy="520366"/>
              <a:chOff x="0" y="-47625"/>
              <a:chExt cx="429306" cy="102789"/>
            </a:xfrm>
          </p:grpSpPr>
          <p:sp>
            <p:nvSpPr>
              <p:cNvPr id="733" name="Google Shape;733;p14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4" name="Google Shape;734;p14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35" name="Google Shape;735;p14"/>
            <p:cNvGrpSpPr/>
            <p:nvPr/>
          </p:nvGrpSpPr>
          <p:grpSpPr>
            <a:xfrm rot="10800000">
              <a:off x="4282709" y="409897"/>
              <a:ext cx="2173363" cy="520366"/>
              <a:chOff x="0" y="-47625"/>
              <a:chExt cx="429306" cy="102789"/>
            </a:xfrm>
          </p:grpSpPr>
          <p:sp>
            <p:nvSpPr>
              <p:cNvPr id="736" name="Google Shape;736;p14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" name="Google Shape;737;p14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38" name="Google Shape;738;p14"/>
            <p:cNvGrpSpPr/>
            <p:nvPr/>
          </p:nvGrpSpPr>
          <p:grpSpPr>
            <a:xfrm rot="10800000">
              <a:off x="1969647" y="421320"/>
              <a:ext cx="2173363" cy="520366"/>
              <a:chOff x="0" y="-47625"/>
              <a:chExt cx="429306" cy="102789"/>
            </a:xfrm>
          </p:grpSpPr>
          <p:sp>
            <p:nvSpPr>
              <p:cNvPr id="739" name="Google Shape;739;p14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" name="Google Shape;740;p14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41" name="Google Shape;741;p14"/>
            <p:cNvGrpSpPr/>
            <p:nvPr/>
          </p:nvGrpSpPr>
          <p:grpSpPr>
            <a:xfrm rot="10800000">
              <a:off x="1295725" y="1226060"/>
              <a:ext cx="1191036" cy="520366"/>
              <a:chOff x="0" y="-47625"/>
              <a:chExt cx="235266" cy="102789"/>
            </a:xfrm>
          </p:grpSpPr>
          <p:sp>
            <p:nvSpPr>
              <p:cNvPr id="742" name="Google Shape;742;p14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" name="Google Shape;743;p14"/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44" name="Google Shape;744;p14"/>
            <p:cNvGrpSpPr/>
            <p:nvPr/>
          </p:nvGrpSpPr>
          <p:grpSpPr>
            <a:xfrm rot="10800000">
              <a:off x="0" y="421320"/>
              <a:ext cx="1191036" cy="520366"/>
              <a:chOff x="0" y="-47625"/>
              <a:chExt cx="235266" cy="102789"/>
            </a:xfrm>
          </p:grpSpPr>
          <p:sp>
            <p:nvSpPr>
              <p:cNvPr id="745" name="Google Shape;745;p14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6" name="Google Shape;746;p14"/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47" name="Google Shape;747;p14"/>
            <p:cNvGrpSpPr/>
            <p:nvPr/>
          </p:nvGrpSpPr>
          <p:grpSpPr>
            <a:xfrm rot="10800000">
              <a:off x="6598946" y="421320"/>
              <a:ext cx="1202459" cy="497523"/>
              <a:chOff x="0" y="-47625"/>
              <a:chExt cx="237523" cy="98276"/>
            </a:xfrm>
          </p:grpSpPr>
          <p:sp>
            <p:nvSpPr>
              <p:cNvPr id="748" name="Google Shape;748;p14"/>
              <p:cNvSpPr/>
              <p:nvPr/>
            </p:nvSpPr>
            <p:spPr>
              <a:xfrm>
                <a:off x="0" y="0"/>
                <a:ext cx="237523" cy="50651"/>
              </a:xfrm>
              <a:custGeom>
                <a:avLst/>
                <a:gdLst/>
                <a:ahLst/>
                <a:cxnLst/>
                <a:rect l="l" t="t" r="r" b="b"/>
                <a:pathLst>
                  <a:path w="237523" h="50651" extrusionOk="0">
                    <a:moveTo>
                      <a:pt x="25326" y="0"/>
                    </a:moveTo>
                    <a:lnTo>
                      <a:pt x="212197" y="0"/>
                    </a:lnTo>
                    <a:cubicBezTo>
                      <a:pt x="226184" y="0"/>
                      <a:pt x="237523" y="11339"/>
                      <a:pt x="237523" y="25326"/>
                    </a:cubicBezTo>
                    <a:lnTo>
                      <a:pt x="237523" y="25326"/>
                    </a:lnTo>
                    <a:cubicBezTo>
                      <a:pt x="237523" y="39312"/>
                      <a:pt x="226184" y="50651"/>
                      <a:pt x="212197" y="50651"/>
                    </a:cubicBezTo>
                    <a:lnTo>
                      <a:pt x="25326" y="50651"/>
                    </a:lnTo>
                    <a:cubicBezTo>
                      <a:pt x="11339" y="50651"/>
                      <a:pt x="0" y="39312"/>
                      <a:pt x="0" y="25326"/>
                    </a:cubicBezTo>
                    <a:lnTo>
                      <a:pt x="0" y="25326"/>
                    </a:lnTo>
                    <a:cubicBezTo>
                      <a:pt x="0" y="11339"/>
                      <a:pt x="11339" y="0"/>
                      <a:pt x="25326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9" name="Google Shape;749;p14"/>
              <p:cNvSpPr txBox="1"/>
              <p:nvPr/>
            </p:nvSpPr>
            <p:spPr>
              <a:xfrm>
                <a:off x="0" y="-47625"/>
                <a:ext cx="237523" cy="982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50" name="Google Shape;750;p14"/>
            <p:cNvGrpSpPr/>
            <p:nvPr/>
          </p:nvGrpSpPr>
          <p:grpSpPr>
            <a:xfrm rot="10800000">
              <a:off x="3423955" y="819795"/>
              <a:ext cx="4377449" cy="520366"/>
              <a:chOff x="0" y="-47625"/>
              <a:chExt cx="864681" cy="102789"/>
            </a:xfrm>
          </p:grpSpPr>
          <p:sp>
            <p:nvSpPr>
              <p:cNvPr id="751" name="Google Shape;751;p14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2" name="Google Shape;752;p14"/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53" name="Google Shape;753;p14"/>
            <p:cNvGrpSpPr/>
            <p:nvPr/>
          </p:nvGrpSpPr>
          <p:grpSpPr>
            <a:xfrm rot="10800000">
              <a:off x="3423955" y="0"/>
              <a:ext cx="4377449" cy="520366"/>
              <a:chOff x="0" y="-47625"/>
              <a:chExt cx="864681" cy="102789"/>
            </a:xfrm>
          </p:grpSpPr>
          <p:sp>
            <p:nvSpPr>
              <p:cNvPr id="754" name="Google Shape;754;p14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3D0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5" name="Google Shape;755;p14"/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756" name="Google Shape;756;p14"/>
          <p:cNvSpPr txBox="1"/>
          <p:nvPr/>
        </p:nvSpPr>
        <p:spPr>
          <a:xfrm>
            <a:off x="1028700" y="6454539"/>
            <a:ext cx="14936566" cy="1641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832" b="0" i="0" u="none" strike="noStrike" cap="none">
                <a:solidFill>
                  <a:srgbClr val="393A3F"/>
                </a:solidFill>
                <a:latin typeface="Anton"/>
                <a:ea typeface="Anton"/>
                <a:cs typeface="Anton"/>
                <a:sym typeface="Anton"/>
              </a:rPr>
              <a:t>WELCOME TO PRESENTATION</a:t>
            </a:r>
            <a:endParaRPr/>
          </a:p>
        </p:txBody>
      </p:sp>
      <p:sp>
        <p:nvSpPr>
          <p:cNvPr id="757" name="Google Shape;757;p14"/>
          <p:cNvSpPr txBox="1"/>
          <p:nvPr/>
        </p:nvSpPr>
        <p:spPr>
          <a:xfrm>
            <a:off x="1028700" y="8176536"/>
            <a:ext cx="11115757" cy="861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 dirty="0"/>
              <a:t>My name is Kunal Chauhan, a pern developer</a:t>
            </a:r>
          </a:p>
          <a:p>
            <a:pPr marL="0" marR="0" lvl="0" indent="0" algn="l" rtl="0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 dirty="0"/>
              <a:t> and I will be presenting this presentation to everyone present here.</a:t>
            </a:r>
          </a:p>
        </p:txBody>
      </p:sp>
      <p:pic>
        <p:nvPicPr>
          <p:cNvPr id="758" name="Google Shape;758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8700" y="1028700"/>
            <a:ext cx="14852951" cy="4510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8"/>
        </a:solidFill>
        <a:effectLst/>
      </p:bgPr>
    </p:bg>
    <p:spTree>
      <p:nvGrpSpPr>
        <p:cNvPr id="1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Google Shape;1001;p18"/>
          <p:cNvSpPr txBox="1"/>
          <p:nvPr/>
        </p:nvSpPr>
        <p:spPr>
          <a:xfrm>
            <a:off x="1028700" y="1965968"/>
            <a:ext cx="16176882" cy="2308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500" dirty="0">
                <a:solidFill>
                  <a:srgbClr val="393A3F"/>
                </a:solidFill>
                <a:latin typeface="Anton"/>
                <a:sym typeface="Anton"/>
              </a:rPr>
              <a:t>ALGORITHMS IN ML</a:t>
            </a:r>
            <a:endParaRPr dirty="0"/>
          </a:p>
        </p:txBody>
      </p:sp>
      <p:grpSp>
        <p:nvGrpSpPr>
          <p:cNvPr id="1002" name="Google Shape;1002;p18"/>
          <p:cNvGrpSpPr/>
          <p:nvPr/>
        </p:nvGrpSpPr>
        <p:grpSpPr>
          <a:xfrm rot="2821008">
            <a:off x="16959926" y="165868"/>
            <a:ext cx="1057412" cy="1194325"/>
            <a:chOff x="-95788" y="-89271"/>
            <a:chExt cx="1409883" cy="1592433"/>
          </a:xfrm>
        </p:grpSpPr>
        <p:grpSp>
          <p:nvGrpSpPr>
            <p:cNvPr id="1003" name="Google Shape;1003;p18"/>
            <p:cNvGrpSpPr/>
            <p:nvPr/>
          </p:nvGrpSpPr>
          <p:grpSpPr>
            <a:xfrm rot="-2821008">
              <a:off x="134749" y="283003"/>
              <a:ext cx="943438" cy="1040647"/>
              <a:chOff x="0" y="-47625"/>
              <a:chExt cx="343153" cy="378511"/>
            </a:xfrm>
          </p:grpSpPr>
          <p:sp>
            <p:nvSpPr>
              <p:cNvPr id="1004" name="Google Shape;1004;p18"/>
              <p:cNvSpPr/>
              <p:nvPr/>
            </p:nvSpPr>
            <p:spPr>
              <a:xfrm>
                <a:off x="0" y="0"/>
                <a:ext cx="343153" cy="330886"/>
              </a:xfrm>
              <a:custGeom>
                <a:avLst/>
                <a:gdLst/>
                <a:ahLst/>
                <a:cxnLst/>
                <a:rect l="l" t="t" r="r" b="b"/>
                <a:pathLst>
                  <a:path w="343153" h="330886" extrusionOk="0">
                    <a:moveTo>
                      <a:pt x="165443" y="0"/>
                    </a:moveTo>
                    <a:lnTo>
                      <a:pt x="177710" y="0"/>
                    </a:lnTo>
                    <a:cubicBezTo>
                      <a:pt x="221589" y="0"/>
                      <a:pt x="263670" y="17431"/>
                      <a:pt x="294696" y="48457"/>
                    </a:cubicBezTo>
                    <a:cubicBezTo>
                      <a:pt x="325723" y="79484"/>
                      <a:pt x="343153" y="121565"/>
                      <a:pt x="343153" y="165443"/>
                    </a:cubicBezTo>
                    <a:lnTo>
                      <a:pt x="343153" y="165443"/>
                    </a:lnTo>
                    <a:cubicBezTo>
                      <a:pt x="343153" y="256814"/>
                      <a:pt x="269082" y="330886"/>
                      <a:pt x="177710" y="330886"/>
                    </a:cubicBezTo>
                    <a:lnTo>
                      <a:pt x="165443" y="330886"/>
                    </a:lnTo>
                    <a:cubicBezTo>
                      <a:pt x="74071" y="330886"/>
                      <a:pt x="0" y="256814"/>
                      <a:pt x="0" y="165443"/>
                    </a:cubicBezTo>
                    <a:lnTo>
                      <a:pt x="0" y="165443"/>
                    </a:lnTo>
                    <a:cubicBezTo>
                      <a:pt x="0" y="74071"/>
                      <a:pt x="74071" y="0"/>
                      <a:pt x="165443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5" name="Google Shape;1005;p18"/>
              <p:cNvSpPr txBox="1"/>
              <p:nvPr/>
            </p:nvSpPr>
            <p:spPr>
              <a:xfrm>
                <a:off x="0" y="-47625"/>
                <a:ext cx="343153" cy="3785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17125" tIns="117125" rIns="117125" bIns="1171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06" name="Google Shape;1006;p18"/>
            <p:cNvGrpSpPr/>
            <p:nvPr/>
          </p:nvGrpSpPr>
          <p:grpSpPr>
            <a:xfrm rot="-2821008">
              <a:off x="140122" y="90242"/>
              <a:ext cx="943438" cy="1040647"/>
              <a:chOff x="0" y="-47625"/>
              <a:chExt cx="343153" cy="378511"/>
            </a:xfrm>
          </p:grpSpPr>
          <p:sp>
            <p:nvSpPr>
              <p:cNvPr id="1007" name="Google Shape;1007;p18"/>
              <p:cNvSpPr/>
              <p:nvPr/>
            </p:nvSpPr>
            <p:spPr>
              <a:xfrm>
                <a:off x="0" y="0"/>
                <a:ext cx="343153" cy="330886"/>
              </a:xfrm>
              <a:custGeom>
                <a:avLst/>
                <a:gdLst/>
                <a:ahLst/>
                <a:cxnLst/>
                <a:rect l="l" t="t" r="r" b="b"/>
                <a:pathLst>
                  <a:path w="343153" h="330886" extrusionOk="0">
                    <a:moveTo>
                      <a:pt x="165443" y="0"/>
                    </a:moveTo>
                    <a:lnTo>
                      <a:pt x="177710" y="0"/>
                    </a:lnTo>
                    <a:cubicBezTo>
                      <a:pt x="221589" y="0"/>
                      <a:pt x="263670" y="17431"/>
                      <a:pt x="294696" y="48457"/>
                    </a:cubicBezTo>
                    <a:cubicBezTo>
                      <a:pt x="325723" y="79484"/>
                      <a:pt x="343153" y="121565"/>
                      <a:pt x="343153" y="165443"/>
                    </a:cubicBezTo>
                    <a:lnTo>
                      <a:pt x="343153" y="165443"/>
                    </a:lnTo>
                    <a:cubicBezTo>
                      <a:pt x="343153" y="256814"/>
                      <a:pt x="269082" y="330886"/>
                      <a:pt x="177710" y="330886"/>
                    </a:cubicBezTo>
                    <a:lnTo>
                      <a:pt x="165443" y="330886"/>
                    </a:lnTo>
                    <a:cubicBezTo>
                      <a:pt x="74071" y="330886"/>
                      <a:pt x="0" y="256814"/>
                      <a:pt x="0" y="165443"/>
                    </a:cubicBezTo>
                    <a:lnTo>
                      <a:pt x="0" y="165443"/>
                    </a:lnTo>
                    <a:cubicBezTo>
                      <a:pt x="0" y="74071"/>
                      <a:pt x="74071" y="0"/>
                      <a:pt x="165443" y="0"/>
                    </a:cubicBezTo>
                    <a:close/>
                  </a:path>
                </a:pathLst>
              </a:custGeom>
              <a:solidFill>
                <a:srgbClr val="F6836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8" name="Google Shape;1008;p18"/>
              <p:cNvSpPr txBox="1"/>
              <p:nvPr/>
            </p:nvSpPr>
            <p:spPr>
              <a:xfrm>
                <a:off x="0" y="-47625"/>
                <a:ext cx="343153" cy="3785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17125" tIns="117125" rIns="117125" bIns="1171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09" name="Google Shape;1009;p18"/>
            <p:cNvGrpSpPr/>
            <p:nvPr/>
          </p:nvGrpSpPr>
          <p:grpSpPr>
            <a:xfrm>
              <a:off x="625032" y="253446"/>
              <a:ext cx="69946" cy="699445"/>
              <a:chOff x="0" y="-47625"/>
              <a:chExt cx="31856" cy="318558"/>
            </a:xfrm>
          </p:grpSpPr>
          <p:sp>
            <p:nvSpPr>
              <p:cNvPr id="1010" name="Google Shape;1010;p18"/>
              <p:cNvSpPr/>
              <p:nvPr/>
            </p:nvSpPr>
            <p:spPr>
              <a:xfrm>
                <a:off x="0" y="0"/>
                <a:ext cx="31856" cy="270933"/>
              </a:xfrm>
              <a:custGeom>
                <a:avLst/>
                <a:gdLst/>
                <a:ahLst/>
                <a:cxnLst/>
                <a:rect l="l" t="t" r="r" b="b"/>
                <a:pathLst>
                  <a:path w="31856" h="270933" extrusionOk="0">
                    <a:moveTo>
                      <a:pt x="15928" y="0"/>
                    </a:moveTo>
                    <a:lnTo>
                      <a:pt x="15928" y="0"/>
                    </a:lnTo>
                    <a:cubicBezTo>
                      <a:pt x="20153" y="0"/>
                      <a:pt x="24204" y="1678"/>
                      <a:pt x="27191" y="4665"/>
                    </a:cubicBezTo>
                    <a:cubicBezTo>
                      <a:pt x="30178" y="7652"/>
                      <a:pt x="31856" y="11704"/>
                      <a:pt x="31856" y="15928"/>
                    </a:cubicBezTo>
                    <a:lnTo>
                      <a:pt x="31856" y="255005"/>
                    </a:lnTo>
                    <a:cubicBezTo>
                      <a:pt x="31856" y="259230"/>
                      <a:pt x="30178" y="263281"/>
                      <a:pt x="27191" y="266268"/>
                    </a:cubicBezTo>
                    <a:cubicBezTo>
                      <a:pt x="24204" y="269255"/>
                      <a:pt x="20153" y="270933"/>
                      <a:pt x="15928" y="270933"/>
                    </a:cubicBezTo>
                    <a:lnTo>
                      <a:pt x="15928" y="270933"/>
                    </a:lnTo>
                    <a:cubicBezTo>
                      <a:pt x="7131" y="270933"/>
                      <a:pt x="0" y="263802"/>
                      <a:pt x="0" y="255005"/>
                    </a:cubicBezTo>
                    <a:lnTo>
                      <a:pt x="0" y="15928"/>
                    </a:lnTo>
                    <a:cubicBezTo>
                      <a:pt x="0" y="7131"/>
                      <a:pt x="7131" y="0"/>
                      <a:pt x="15928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1" name="Google Shape;1011;p18"/>
              <p:cNvSpPr txBox="1"/>
              <p:nvPr/>
            </p:nvSpPr>
            <p:spPr>
              <a:xfrm>
                <a:off x="0" y="-47625"/>
                <a:ext cx="31856" cy="3185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12" name="Google Shape;1012;p18"/>
            <p:cNvGrpSpPr/>
            <p:nvPr/>
          </p:nvGrpSpPr>
          <p:grpSpPr>
            <a:xfrm rot="5400000">
              <a:off x="676029" y="305730"/>
              <a:ext cx="72519" cy="699445"/>
              <a:chOff x="0" y="-47625"/>
              <a:chExt cx="33028" cy="318558"/>
            </a:xfrm>
          </p:grpSpPr>
          <p:sp>
            <p:nvSpPr>
              <p:cNvPr id="1013" name="Google Shape;1013;p18"/>
              <p:cNvSpPr/>
              <p:nvPr/>
            </p:nvSpPr>
            <p:spPr>
              <a:xfrm>
                <a:off x="0" y="0"/>
                <a:ext cx="33028" cy="270933"/>
              </a:xfrm>
              <a:custGeom>
                <a:avLst/>
                <a:gdLst/>
                <a:ahLst/>
                <a:cxnLst/>
                <a:rect l="l" t="t" r="r" b="b"/>
                <a:pathLst>
                  <a:path w="33028" h="270933" extrusionOk="0">
                    <a:moveTo>
                      <a:pt x="16514" y="0"/>
                    </a:moveTo>
                    <a:lnTo>
                      <a:pt x="16514" y="0"/>
                    </a:lnTo>
                    <a:cubicBezTo>
                      <a:pt x="25635" y="0"/>
                      <a:pt x="33028" y="7394"/>
                      <a:pt x="33028" y="16514"/>
                    </a:cubicBezTo>
                    <a:lnTo>
                      <a:pt x="33028" y="254419"/>
                    </a:lnTo>
                    <a:cubicBezTo>
                      <a:pt x="33028" y="258799"/>
                      <a:pt x="31288" y="262999"/>
                      <a:pt x="28191" y="266096"/>
                    </a:cubicBezTo>
                    <a:cubicBezTo>
                      <a:pt x="25094" y="269193"/>
                      <a:pt x="20894" y="270933"/>
                      <a:pt x="16514" y="270933"/>
                    </a:cubicBezTo>
                    <a:lnTo>
                      <a:pt x="16514" y="270933"/>
                    </a:lnTo>
                    <a:cubicBezTo>
                      <a:pt x="7394" y="270933"/>
                      <a:pt x="0" y="263540"/>
                      <a:pt x="0" y="254419"/>
                    </a:cubicBezTo>
                    <a:lnTo>
                      <a:pt x="0" y="16514"/>
                    </a:lnTo>
                    <a:cubicBezTo>
                      <a:pt x="0" y="12134"/>
                      <a:pt x="1740" y="7934"/>
                      <a:pt x="4837" y="4837"/>
                    </a:cubicBezTo>
                    <a:cubicBezTo>
                      <a:pt x="7934" y="1740"/>
                      <a:pt x="12134" y="0"/>
                      <a:pt x="16514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4" name="Google Shape;1014;p18"/>
              <p:cNvSpPr txBox="1"/>
              <p:nvPr/>
            </p:nvSpPr>
            <p:spPr>
              <a:xfrm>
                <a:off x="0" y="-47625"/>
                <a:ext cx="33028" cy="3185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015" name="Google Shape;1015;p18"/>
          <p:cNvGrpSpPr/>
          <p:nvPr/>
        </p:nvGrpSpPr>
        <p:grpSpPr>
          <a:xfrm>
            <a:off x="1028700" y="4297229"/>
            <a:ext cx="8096788" cy="1437158"/>
            <a:chOff x="0" y="-47625"/>
            <a:chExt cx="2132487" cy="378511"/>
          </a:xfrm>
        </p:grpSpPr>
        <p:sp>
          <p:nvSpPr>
            <p:cNvPr id="1016" name="Google Shape;1016;p18"/>
            <p:cNvSpPr/>
            <p:nvPr/>
          </p:nvSpPr>
          <p:spPr>
            <a:xfrm>
              <a:off x="0" y="0"/>
              <a:ext cx="2132487" cy="330886"/>
            </a:xfrm>
            <a:custGeom>
              <a:avLst/>
              <a:gdLst/>
              <a:ahLst/>
              <a:cxnLst/>
              <a:rect l="l" t="t" r="r" b="b"/>
              <a:pathLst>
                <a:path w="2132487" h="330886" extrusionOk="0">
                  <a:moveTo>
                    <a:pt x="48765" y="0"/>
                  </a:moveTo>
                  <a:lnTo>
                    <a:pt x="2083723" y="0"/>
                  </a:lnTo>
                  <a:cubicBezTo>
                    <a:pt x="2110655" y="0"/>
                    <a:pt x="2132487" y="21833"/>
                    <a:pt x="2132487" y="48765"/>
                  </a:cubicBezTo>
                  <a:lnTo>
                    <a:pt x="2132487" y="282121"/>
                  </a:lnTo>
                  <a:cubicBezTo>
                    <a:pt x="2132487" y="309053"/>
                    <a:pt x="2110655" y="330886"/>
                    <a:pt x="2083723" y="330886"/>
                  </a:cubicBezTo>
                  <a:lnTo>
                    <a:pt x="48765" y="330886"/>
                  </a:lnTo>
                  <a:cubicBezTo>
                    <a:pt x="21833" y="330886"/>
                    <a:pt x="0" y="309053"/>
                    <a:pt x="0" y="282121"/>
                  </a:cubicBezTo>
                  <a:lnTo>
                    <a:pt x="0" y="48765"/>
                  </a:lnTo>
                  <a:cubicBezTo>
                    <a:pt x="0" y="21833"/>
                    <a:pt x="21833" y="0"/>
                    <a:pt x="48765" y="0"/>
                  </a:cubicBezTo>
                  <a:close/>
                </a:path>
              </a:pathLst>
            </a:custGeom>
            <a:solidFill>
              <a:srgbClr val="393A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18"/>
            <p:cNvSpPr txBox="1"/>
            <p:nvPr/>
          </p:nvSpPr>
          <p:spPr>
            <a:xfrm>
              <a:off x="0" y="-47625"/>
              <a:ext cx="2132487" cy="3785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18" name="Google Shape;1018;p18"/>
          <p:cNvGrpSpPr/>
          <p:nvPr/>
        </p:nvGrpSpPr>
        <p:grpSpPr>
          <a:xfrm>
            <a:off x="1028700" y="6158253"/>
            <a:ext cx="8096788" cy="1437158"/>
            <a:chOff x="0" y="-47625"/>
            <a:chExt cx="2132487" cy="378511"/>
          </a:xfrm>
        </p:grpSpPr>
        <p:sp>
          <p:nvSpPr>
            <p:cNvPr id="1019" name="Google Shape;1019;p18"/>
            <p:cNvSpPr/>
            <p:nvPr/>
          </p:nvSpPr>
          <p:spPr>
            <a:xfrm>
              <a:off x="0" y="0"/>
              <a:ext cx="2132487" cy="330886"/>
            </a:xfrm>
            <a:custGeom>
              <a:avLst/>
              <a:gdLst/>
              <a:ahLst/>
              <a:cxnLst/>
              <a:rect l="l" t="t" r="r" b="b"/>
              <a:pathLst>
                <a:path w="2132487" h="330886" extrusionOk="0">
                  <a:moveTo>
                    <a:pt x="48765" y="0"/>
                  </a:moveTo>
                  <a:lnTo>
                    <a:pt x="2083723" y="0"/>
                  </a:lnTo>
                  <a:cubicBezTo>
                    <a:pt x="2110655" y="0"/>
                    <a:pt x="2132487" y="21833"/>
                    <a:pt x="2132487" y="48765"/>
                  </a:cubicBezTo>
                  <a:lnTo>
                    <a:pt x="2132487" y="282121"/>
                  </a:lnTo>
                  <a:cubicBezTo>
                    <a:pt x="2132487" y="309053"/>
                    <a:pt x="2110655" y="330886"/>
                    <a:pt x="2083723" y="330886"/>
                  </a:cubicBezTo>
                  <a:lnTo>
                    <a:pt x="48765" y="330886"/>
                  </a:lnTo>
                  <a:cubicBezTo>
                    <a:pt x="21833" y="330886"/>
                    <a:pt x="0" y="309053"/>
                    <a:pt x="0" y="282121"/>
                  </a:cubicBezTo>
                  <a:lnTo>
                    <a:pt x="0" y="48765"/>
                  </a:lnTo>
                  <a:cubicBezTo>
                    <a:pt x="0" y="21833"/>
                    <a:pt x="21833" y="0"/>
                    <a:pt x="48765" y="0"/>
                  </a:cubicBezTo>
                  <a:close/>
                </a:path>
              </a:pathLst>
            </a:custGeom>
            <a:solidFill>
              <a:srgbClr val="393A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18"/>
            <p:cNvSpPr txBox="1"/>
            <p:nvPr/>
          </p:nvSpPr>
          <p:spPr>
            <a:xfrm>
              <a:off x="0" y="-47625"/>
              <a:ext cx="2132487" cy="3785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21" name="Google Shape;1021;p18"/>
          <p:cNvGrpSpPr/>
          <p:nvPr/>
        </p:nvGrpSpPr>
        <p:grpSpPr>
          <a:xfrm>
            <a:off x="1458223" y="4121161"/>
            <a:ext cx="8096788" cy="1437158"/>
            <a:chOff x="0" y="-47625"/>
            <a:chExt cx="2132487" cy="378511"/>
          </a:xfrm>
        </p:grpSpPr>
        <p:sp>
          <p:nvSpPr>
            <p:cNvPr id="1022" name="Google Shape;1022;p18"/>
            <p:cNvSpPr/>
            <p:nvPr/>
          </p:nvSpPr>
          <p:spPr>
            <a:xfrm>
              <a:off x="0" y="0"/>
              <a:ext cx="2132487" cy="330886"/>
            </a:xfrm>
            <a:custGeom>
              <a:avLst/>
              <a:gdLst/>
              <a:ahLst/>
              <a:cxnLst/>
              <a:rect l="l" t="t" r="r" b="b"/>
              <a:pathLst>
                <a:path w="2132487" h="330886" extrusionOk="0">
                  <a:moveTo>
                    <a:pt x="48765" y="0"/>
                  </a:moveTo>
                  <a:lnTo>
                    <a:pt x="2083723" y="0"/>
                  </a:lnTo>
                  <a:cubicBezTo>
                    <a:pt x="2110655" y="0"/>
                    <a:pt x="2132487" y="21833"/>
                    <a:pt x="2132487" y="48765"/>
                  </a:cubicBezTo>
                  <a:lnTo>
                    <a:pt x="2132487" y="282121"/>
                  </a:lnTo>
                  <a:cubicBezTo>
                    <a:pt x="2132487" y="309053"/>
                    <a:pt x="2110655" y="330886"/>
                    <a:pt x="2083723" y="330886"/>
                  </a:cubicBezTo>
                  <a:lnTo>
                    <a:pt x="48765" y="330886"/>
                  </a:lnTo>
                  <a:cubicBezTo>
                    <a:pt x="21833" y="330886"/>
                    <a:pt x="0" y="309053"/>
                    <a:pt x="0" y="282121"/>
                  </a:cubicBezTo>
                  <a:lnTo>
                    <a:pt x="0" y="48765"/>
                  </a:lnTo>
                  <a:cubicBezTo>
                    <a:pt x="0" y="21833"/>
                    <a:pt x="21833" y="0"/>
                    <a:pt x="48765" y="0"/>
                  </a:cubicBezTo>
                  <a:close/>
                </a:path>
              </a:pathLst>
            </a:custGeom>
            <a:solidFill>
              <a:srgbClr val="F683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18"/>
            <p:cNvSpPr txBox="1"/>
            <p:nvPr/>
          </p:nvSpPr>
          <p:spPr>
            <a:xfrm>
              <a:off x="0" y="-47625"/>
              <a:ext cx="2132487" cy="3785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24" name="Google Shape;1024;p18"/>
          <p:cNvSpPr txBox="1"/>
          <p:nvPr/>
        </p:nvSpPr>
        <p:spPr>
          <a:xfrm>
            <a:off x="1751825" y="4478055"/>
            <a:ext cx="8393481" cy="1101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9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963" b="0" i="0" u="none" strike="noStrike" cap="none" dirty="0">
                <a:solidFill>
                  <a:srgbClr val="FFFEF8"/>
                </a:solidFill>
                <a:latin typeface="Anton"/>
                <a:ea typeface="Anton"/>
                <a:cs typeface="Anton"/>
                <a:sym typeface="Anton"/>
              </a:rPr>
              <a:t>Logistics Regression</a:t>
            </a:r>
            <a:endParaRPr dirty="0"/>
          </a:p>
        </p:txBody>
      </p:sp>
      <p:grpSp>
        <p:nvGrpSpPr>
          <p:cNvPr id="1025" name="Google Shape;1025;p18"/>
          <p:cNvGrpSpPr/>
          <p:nvPr/>
        </p:nvGrpSpPr>
        <p:grpSpPr>
          <a:xfrm>
            <a:off x="1458223" y="5982185"/>
            <a:ext cx="8096788" cy="1437158"/>
            <a:chOff x="0" y="-47625"/>
            <a:chExt cx="2132487" cy="378511"/>
          </a:xfrm>
        </p:grpSpPr>
        <p:sp>
          <p:nvSpPr>
            <p:cNvPr id="1026" name="Google Shape;1026;p18"/>
            <p:cNvSpPr/>
            <p:nvPr/>
          </p:nvSpPr>
          <p:spPr>
            <a:xfrm>
              <a:off x="0" y="0"/>
              <a:ext cx="2132487" cy="330886"/>
            </a:xfrm>
            <a:custGeom>
              <a:avLst/>
              <a:gdLst/>
              <a:ahLst/>
              <a:cxnLst/>
              <a:rect l="l" t="t" r="r" b="b"/>
              <a:pathLst>
                <a:path w="2132487" h="330886" extrusionOk="0">
                  <a:moveTo>
                    <a:pt x="48765" y="0"/>
                  </a:moveTo>
                  <a:lnTo>
                    <a:pt x="2083723" y="0"/>
                  </a:lnTo>
                  <a:cubicBezTo>
                    <a:pt x="2110655" y="0"/>
                    <a:pt x="2132487" y="21833"/>
                    <a:pt x="2132487" y="48765"/>
                  </a:cubicBezTo>
                  <a:lnTo>
                    <a:pt x="2132487" y="282121"/>
                  </a:lnTo>
                  <a:cubicBezTo>
                    <a:pt x="2132487" y="309053"/>
                    <a:pt x="2110655" y="330886"/>
                    <a:pt x="2083723" y="330886"/>
                  </a:cubicBezTo>
                  <a:lnTo>
                    <a:pt x="48765" y="330886"/>
                  </a:lnTo>
                  <a:cubicBezTo>
                    <a:pt x="21833" y="330886"/>
                    <a:pt x="0" y="309053"/>
                    <a:pt x="0" y="282121"/>
                  </a:cubicBezTo>
                  <a:lnTo>
                    <a:pt x="0" y="48765"/>
                  </a:lnTo>
                  <a:cubicBezTo>
                    <a:pt x="0" y="21833"/>
                    <a:pt x="21833" y="0"/>
                    <a:pt x="48765" y="0"/>
                  </a:cubicBezTo>
                  <a:close/>
                </a:path>
              </a:pathLst>
            </a:custGeom>
            <a:solidFill>
              <a:srgbClr val="F683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18"/>
            <p:cNvSpPr txBox="1"/>
            <p:nvPr/>
          </p:nvSpPr>
          <p:spPr>
            <a:xfrm>
              <a:off x="0" y="-47625"/>
              <a:ext cx="2132487" cy="3785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28" name="Google Shape;1028;p18"/>
          <p:cNvSpPr txBox="1"/>
          <p:nvPr/>
        </p:nvSpPr>
        <p:spPr>
          <a:xfrm>
            <a:off x="1751825" y="6338755"/>
            <a:ext cx="8393481" cy="1101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9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963" b="0" i="0" u="none" strike="noStrike" cap="none" dirty="0">
                <a:solidFill>
                  <a:srgbClr val="FFFEF8"/>
                </a:solidFill>
                <a:latin typeface="Anton"/>
                <a:ea typeface="Anton"/>
                <a:cs typeface="Anton"/>
                <a:sym typeface="Anton"/>
              </a:rPr>
              <a:t>Decision Trees</a:t>
            </a:r>
            <a:endParaRPr lang="en-US" dirty="0"/>
          </a:p>
        </p:txBody>
      </p:sp>
      <p:grpSp>
        <p:nvGrpSpPr>
          <p:cNvPr id="1029" name="Google Shape;1029;p18"/>
          <p:cNvGrpSpPr/>
          <p:nvPr/>
        </p:nvGrpSpPr>
        <p:grpSpPr>
          <a:xfrm>
            <a:off x="1028700" y="8019277"/>
            <a:ext cx="8096788" cy="1437158"/>
            <a:chOff x="0" y="-47625"/>
            <a:chExt cx="2132487" cy="378511"/>
          </a:xfrm>
        </p:grpSpPr>
        <p:sp>
          <p:nvSpPr>
            <p:cNvPr id="1030" name="Google Shape;1030;p18"/>
            <p:cNvSpPr/>
            <p:nvPr/>
          </p:nvSpPr>
          <p:spPr>
            <a:xfrm>
              <a:off x="0" y="0"/>
              <a:ext cx="2132487" cy="330886"/>
            </a:xfrm>
            <a:custGeom>
              <a:avLst/>
              <a:gdLst/>
              <a:ahLst/>
              <a:cxnLst/>
              <a:rect l="l" t="t" r="r" b="b"/>
              <a:pathLst>
                <a:path w="2132487" h="330886" extrusionOk="0">
                  <a:moveTo>
                    <a:pt x="48765" y="0"/>
                  </a:moveTo>
                  <a:lnTo>
                    <a:pt x="2083723" y="0"/>
                  </a:lnTo>
                  <a:cubicBezTo>
                    <a:pt x="2110655" y="0"/>
                    <a:pt x="2132487" y="21833"/>
                    <a:pt x="2132487" y="48765"/>
                  </a:cubicBezTo>
                  <a:lnTo>
                    <a:pt x="2132487" y="282121"/>
                  </a:lnTo>
                  <a:cubicBezTo>
                    <a:pt x="2132487" y="309053"/>
                    <a:pt x="2110655" y="330886"/>
                    <a:pt x="2083723" y="330886"/>
                  </a:cubicBezTo>
                  <a:lnTo>
                    <a:pt x="48765" y="330886"/>
                  </a:lnTo>
                  <a:cubicBezTo>
                    <a:pt x="21833" y="330886"/>
                    <a:pt x="0" y="309053"/>
                    <a:pt x="0" y="282121"/>
                  </a:cubicBezTo>
                  <a:lnTo>
                    <a:pt x="0" y="48765"/>
                  </a:lnTo>
                  <a:cubicBezTo>
                    <a:pt x="0" y="21833"/>
                    <a:pt x="21833" y="0"/>
                    <a:pt x="48765" y="0"/>
                  </a:cubicBezTo>
                  <a:close/>
                </a:path>
              </a:pathLst>
            </a:custGeom>
            <a:solidFill>
              <a:srgbClr val="393A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18"/>
            <p:cNvSpPr txBox="1"/>
            <p:nvPr/>
          </p:nvSpPr>
          <p:spPr>
            <a:xfrm>
              <a:off x="0" y="-47625"/>
              <a:ext cx="2132487" cy="3785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32" name="Google Shape;1032;p18"/>
          <p:cNvGrpSpPr/>
          <p:nvPr/>
        </p:nvGrpSpPr>
        <p:grpSpPr>
          <a:xfrm>
            <a:off x="1458223" y="7843210"/>
            <a:ext cx="8096788" cy="1437158"/>
            <a:chOff x="0" y="-47625"/>
            <a:chExt cx="2132487" cy="378511"/>
          </a:xfrm>
        </p:grpSpPr>
        <p:sp>
          <p:nvSpPr>
            <p:cNvPr id="1033" name="Google Shape;1033;p18"/>
            <p:cNvSpPr/>
            <p:nvPr/>
          </p:nvSpPr>
          <p:spPr>
            <a:xfrm>
              <a:off x="0" y="0"/>
              <a:ext cx="2132487" cy="330886"/>
            </a:xfrm>
            <a:custGeom>
              <a:avLst/>
              <a:gdLst/>
              <a:ahLst/>
              <a:cxnLst/>
              <a:rect l="l" t="t" r="r" b="b"/>
              <a:pathLst>
                <a:path w="2132487" h="330886" extrusionOk="0">
                  <a:moveTo>
                    <a:pt x="48765" y="0"/>
                  </a:moveTo>
                  <a:lnTo>
                    <a:pt x="2083723" y="0"/>
                  </a:lnTo>
                  <a:cubicBezTo>
                    <a:pt x="2110655" y="0"/>
                    <a:pt x="2132487" y="21833"/>
                    <a:pt x="2132487" y="48765"/>
                  </a:cubicBezTo>
                  <a:lnTo>
                    <a:pt x="2132487" y="282121"/>
                  </a:lnTo>
                  <a:cubicBezTo>
                    <a:pt x="2132487" y="309053"/>
                    <a:pt x="2110655" y="330886"/>
                    <a:pt x="2083723" y="330886"/>
                  </a:cubicBezTo>
                  <a:lnTo>
                    <a:pt x="48765" y="330886"/>
                  </a:lnTo>
                  <a:cubicBezTo>
                    <a:pt x="21833" y="330886"/>
                    <a:pt x="0" y="309053"/>
                    <a:pt x="0" y="282121"/>
                  </a:cubicBezTo>
                  <a:lnTo>
                    <a:pt x="0" y="48765"/>
                  </a:lnTo>
                  <a:cubicBezTo>
                    <a:pt x="0" y="21833"/>
                    <a:pt x="21833" y="0"/>
                    <a:pt x="48765" y="0"/>
                  </a:cubicBezTo>
                  <a:close/>
                </a:path>
              </a:pathLst>
            </a:custGeom>
            <a:solidFill>
              <a:srgbClr val="F683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18"/>
            <p:cNvSpPr txBox="1"/>
            <p:nvPr/>
          </p:nvSpPr>
          <p:spPr>
            <a:xfrm>
              <a:off x="0" y="-47625"/>
              <a:ext cx="2132487" cy="3785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35" name="Google Shape;1035;p18"/>
          <p:cNvSpPr txBox="1"/>
          <p:nvPr/>
        </p:nvSpPr>
        <p:spPr>
          <a:xfrm>
            <a:off x="1751825" y="8195486"/>
            <a:ext cx="8393481" cy="1101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9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963" b="0" i="0" u="none" strike="noStrike" cap="none" dirty="0">
                <a:solidFill>
                  <a:srgbClr val="FFFEF8"/>
                </a:solidFill>
                <a:latin typeface="Anton"/>
                <a:ea typeface="Anton"/>
                <a:cs typeface="Anton"/>
                <a:sym typeface="Anton"/>
              </a:rPr>
              <a:t>Neural Networks</a:t>
            </a:r>
            <a:endParaRPr lang="en-US" dirty="0"/>
          </a:p>
        </p:txBody>
      </p:sp>
      <p:sp>
        <p:nvSpPr>
          <p:cNvPr id="1036" name="Google Shape;1036;p18"/>
          <p:cNvSpPr/>
          <p:nvPr/>
        </p:nvSpPr>
        <p:spPr>
          <a:xfrm>
            <a:off x="9308863" y="4820546"/>
            <a:ext cx="836443" cy="1333460"/>
          </a:xfrm>
          <a:custGeom>
            <a:avLst/>
            <a:gdLst/>
            <a:ahLst/>
            <a:cxnLst/>
            <a:rect l="l" t="t" r="r" b="b"/>
            <a:pathLst>
              <a:path w="836443" h="1333460" extrusionOk="0">
                <a:moveTo>
                  <a:pt x="0" y="0"/>
                </a:moveTo>
                <a:lnTo>
                  <a:pt x="836444" y="0"/>
                </a:lnTo>
                <a:lnTo>
                  <a:pt x="836444" y="1333460"/>
                </a:lnTo>
                <a:lnTo>
                  <a:pt x="0" y="13334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1037" name="Google Shape;1037;p18"/>
          <p:cNvGrpSpPr/>
          <p:nvPr/>
        </p:nvGrpSpPr>
        <p:grpSpPr>
          <a:xfrm>
            <a:off x="11836774" y="8554041"/>
            <a:ext cx="5851054" cy="1309820"/>
            <a:chOff x="0" y="0"/>
            <a:chExt cx="7801405" cy="1746426"/>
          </a:xfrm>
        </p:grpSpPr>
        <p:grpSp>
          <p:nvGrpSpPr>
            <p:cNvPr id="1038" name="Google Shape;1038;p18"/>
            <p:cNvGrpSpPr/>
            <p:nvPr/>
          </p:nvGrpSpPr>
          <p:grpSpPr>
            <a:xfrm rot="10800000">
              <a:off x="5628042" y="1226060"/>
              <a:ext cx="2173363" cy="520366"/>
              <a:chOff x="0" y="-47625"/>
              <a:chExt cx="429306" cy="102789"/>
            </a:xfrm>
          </p:grpSpPr>
          <p:sp>
            <p:nvSpPr>
              <p:cNvPr id="1039" name="Google Shape;1039;p18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0" name="Google Shape;1040;p18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41" name="Google Shape;1041;p18"/>
            <p:cNvGrpSpPr/>
            <p:nvPr/>
          </p:nvGrpSpPr>
          <p:grpSpPr>
            <a:xfrm rot="10800000">
              <a:off x="3056328" y="1226060"/>
              <a:ext cx="2173363" cy="520366"/>
              <a:chOff x="0" y="-47625"/>
              <a:chExt cx="429306" cy="102789"/>
            </a:xfrm>
          </p:grpSpPr>
          <p:sp>
            <p:nvSpPr>
              <p:cNvPr id="1042" name="Google Shape;1042;p18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3" name="Google Shape;1043;p18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44" name="Google Shape;1044;p18"/>
            <p:cNvGrpSpPr/>
            <p:nvPr/>
          </p:nvGrpSpPr>
          <p:grpSpPr>
            <a:xfrm rot="10800000">
              <a:off x="4282709" y="409897"/>
              <a:ext cx="2173363" cy="520366"/>
              <a:chOff x="0" y="-47625"/>
              <a:chExt cx="429306" cy="102789"/>
            </a:xfrm>
          </p:grpSpPr>
          <p:sp>
            <p:nvSpPr>
              <p:cNvPr id="1045" name="Google Shape;1045;p18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6" name="Google Shape;1046;p18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47" name="Google Shape;1047;p18"/>
            <p:cNvGrpSpPr/>
            <p:nvPr/>
          </p:nvGrpSpPr>
          <p:grpSpPr>
            <a:xfrm rot="10800000">
              <a:off x="1969647" y="421320"/>
              <a:ext cx="2173363" cy="520366"/>
              <a:chOff x="0" y="-47625"/>
              <a:chExt cx="429306" cy="102789"/>
            </a:xfrm>
          </p:grpSpPr>
          <p:sp>
            <p:nvSpPr>
              <p:cNvPr id="1048" name="Google Shape;1048;p18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" name="Google Shape;1049;p18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50" name="Google Shape;1050;p18"/>
            <p:cNvGrpSpPr/>
            <p:nvPr/>
          </p:nvGrpSpPr>
          <p:grpSpPr>
            <a:xfrm rot="10800000">
              <a:off x="1295725" y="1226060"/>
              <a:ext cx="1191036" cy="520366"/>
              <a:chOff x="0" y="-47625"/>
              <a:chExt cx="235266" cy="102789"/>
            </a:xfrm>
          </p:grpSpPr>
          <p:sp>
            <p:nvSpPr>
              <p:cNvPr id="1051" name="Google Shape;1051;p18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2" name="Google Shape;1052;p18"/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53" name="Google Shape;1053;p18"/>
            <p:cNvGrpSpPr/>
            <p:nvPr/>
          </p:nvGrpSpPr>
          <p:grpSpPr>
            <a:xfrm rot="10800000">
              <a:off x="0" y="421320"/>
              <a:ext cx="1191036" cy="520366"/>
              <a:chOff x="0" y="-47625"/>
              <a:chExt cx="235266" cy="102789"/>
            </a:xfrm>
          </p:grpSpPr>
          <p:sp>
            <p:nvSpPr>
              <p:cNvPr id="1054" name="Google Shape;1054;p18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5" name="Google Shape;1055;p18"/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56" name="Google Shape;1056;p18"/>
            <p:cNvGrpSpPr/>
            <p:nvPr/>
          </p:nvGrpSpPr>
          <p:grpSpPr>
            <a:xfrm rot="10800000">
              <a:off x="6598946" y="421320"/>
              <a:ext cx="1202459" cy="497523"/>
              <a:chOff x="0" y="-47625"/>
              <a:chExt cx="237523" cy="98276"/>
            </a:xfrm>
          </p:grpSpPr>
          <p:sp>
            <p:nvSpPr>
              <p:cNvPr id="1057" name="Google Shape;1057;p18"/>
              <p:cNvSpPr/>
              <p:nvPr/>
            </p:nvSpPr>
            <p:spPr>
              <a:xfrm>
                <a:off x="0" y="0"/>
                <a:ext cx="237523" cy="50651"/>
              </a:xfrm>
              <a:custGeom>
                <a:avLst/>
                <a:gdLst/>
                <a:ahLst/>
                <a:cxnLst/>
                <a:rect l="l" t="t" r="r" b="b"/>
                <a:pathLst>
                  <a:path w="237523" h="50651" extrusionOk="0">
                    <a:moveTo>
                      <a:pt x="25326" y="0"/>
                    </a:moveTo>
                    <a:lnTo>
                      <a:pt x="212197" y="0"/>
                    </a:lnTo>
                    <a:cubicBezTo>
                      <a:pt x="226184" y="0"/>
                      <a:pt x="237523" y="11339"/>
                      <a:pt x="237523" y="25326"/>
                    </a:cubicBezTo>
                    <a:lnTo>
                      <a:pt x="237523" y="25326"/>
                    </a:lnTo>
                    <a:cubicBezTo>
                      <a:pt x="237523" y="39312"/>
                      <a:pt x="226184" y="50651"/>
                      <a:pt x="212197" y="50651"/>
                    </a:cubicBezTo>
                    <a:lnTo>
                      <a:pt x="25326" y="50651"/>
                    </a:lnTo>
                    <a:cubicBezTo>
                      <a:pt x="11339" y="50651"/>
                      <a:pt x="0" y="39312"/>
                      <a:pt x="0" y="25326"/>
                    </a:cubicBezTo>
                    <a:lnTo>
                      <a:pt x="0" y="25326"/>
                    </a:lnTo>
                    <a:cubicBezTo>
                      <a:pt x="0" y="11339"/>
                      <a:pt x="11339" y="0"/>
                      <a:pt x="25326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8" name="Google Shape;1058;p18"/>
              <p:cNvSpPr txBox="1"/>
              <p:nvPr/>
            </p:nvSpPr>
            <p:spPr>
              <a:xfrm>
                <a:off x="0" y="-47625"/>
                <a:ext cx="237523" cy="982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59" name="Google Shape;1059;p18"/>
            <p:cNvGrpSpPr/>
            <p:nvPr/>
          </p:nvGrpSpPr>
          <p:grpSpPr>
            <a:xfrm rot="10800000">
              <a:off x="3423955" y="819795"/>
              <a:ext cx="4377449" cy="520366"/>
              <a:chOff x="0" y="-47625"/>
              <a:chExt cx="864681" cy="102789"/>
            </a:xfrm>
          </p:grpSpPr>
          <p:sp>
            <p:nvSpPr>
              <p:cNvPr id="1060" name="Google Shape;1060;p18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1" name="Google Shape;1061;p18"/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62" name="Google Shape;1062;p18"/>
            <p:cNvGrpSpPr/>
            <p:nvPr/>
          </p:nvGrpSpPr>
          <p:grpSpPr>
            <a:xfrm rot="10800000">
              <a:off x="3423955" y="0"/>
              <a:ext cx="4377449" cy="520366"/>
              <a:chOff x="0" y="-47625"/>
              <a:chExt cx="864681" cy="102789"/>
            </a:xfrm>
          </p:grpSpPr>
          <p:sp>
            <p:nvSpPr>
              <p:cNvPr id="1063" name="Google Shape;1063;p18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3D0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4" name="Google Shape;1064;p18"/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065" name="Google Shape;1065;p18"/>
          <p:cNvGrpSpPr/>
          <p:nvPr/>
        </p:nvGrpSpPr>
        <p:grpSpPr>
          <a:xfrm rot="10800000">
            <a:off x="569180" y="425884"/>
            <a:ext cx="5851054" cy="1309820"/>
            <a:chOff x="0" y="0"/>
            <a:chExt cx="7801405" cy="1746426"/>
          </a:xfrm>
        </p:grpSpPr>
        <p:grpSp>
          <p:nvGrpSpPr>
            <p:cNvPr id="1066" name="Google Shape;1066;p18"/>
            <p:cNvGrpSpPr/>
            <p:nvPr/>
          </p:nvGrpSpPr>
          <p:grpSpPr>
            <a:xfrm rot="10800000">
              <a:off x="5628042" y="1226060"/>
              <a:ext cx="2173363" cy="520366"/>
              <a:chOff x="0" y="-47625"/>
              <a:chExt cx="429306" cy="102789"/>
            </a:xfrm>
          </p:grpSpPr>
          <p:sp>
            <p:nvSpPr>
              <p:cNvPr id="1067" name="Google Shape;1067;p18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8" name="Google Shape;1068;p18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69" name="Google Shape;1069;p18"/>
            <p:cNvGrpSpPr/>
            <p:nvPr/>
          </p:nvGrpSpPr>
          <p:grpSpPr>
            <a:xfrm rot="10800000">
              <a:off x="3056328" y="1226060"/>
              <a:ext cx="2173363" cy="520366"/>
              <a:chOff x="0" y="-47625"/>
              <a:chExt cx="429306" cy="102789"/>
            </a:xfrm>
          </p:grpSpPr>
          <p:sp>
            <p:nvSpPr>
              <p:cNvPr id="1070" name="Google Shape;1070;p18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1" name="Google Shape;1071;p18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72" name="Google Shape;1072;p18"/>
            <p:cNvGrpSpPr/>
            <p:nvPr/>
          </p:nvGrpSpPr>
          <p:grpSpPr>
            <a:xfrm rot="10800000">
              <a:off x="4282709" y="409897"/>
              <a:ext cx="2173363" cy="520366"/>
              <a:chOff x="0" y="-47625"/>
              <a:chExt cx="429306" cy="102789"/>
            </a:xfrm>
          </p:grpSpPr>
          <p:sp>
            <p:nvSpPr>
              <p:cNvPr id="1073" name="Google Shape;1073;p18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4" name="Google Shape;1074;p18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75" name="Google Shape;1075;p18"/>
            <p:cNvGrpSpPr/>
            <p:nvPr/>
          </p:nvGrpSpPr>
          <p:grpSpPr>
            <a:xfrm rot="10800000">
              <a:off x="1969647" y="421320"/>
              <a:ext cx="2173363" cy="520366"/>
              <a:chOff x="0" y="-47625"/>
              <a:chExt cx="429306" cy="102789"/>
            </a:xfrm>
          </p:grpSpPr>
          <p:sp>
            <p:nvSpPr>
              <p:cNvPr id="1076" name="Google Shape;1076;p18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7" name="Google Shape;1077;p18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78" name="Google Shape;1078;p18"/>
            <p:cNvGrpSpPr/>
            <p:nvPr/>
          </p:nvGrpSpPr>
          <p:grpSpPr>
            <a:xfrm rot="10800000">
              <a:off x="1295725" y="1226060"/>
              <a:ext cx="1191036" cy="520366"/>
              <a:chOff x="0" y="-47625"/>
              <a:chExt cx="235266" cy="102789"/>
            </a:xfrm>
          </p:grpSpPr>
          <p:sp>
            <p:nvSpPr>
              <p:cNvPr id="1079" name="Google Shape;1079;p18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0" name="Google Shape;1080;p18"/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81" name="Google Shape;1081;p18"/>
            <p:cNvGrpSpPr/>
            <p:nvPr/>
          </p:nvGrpSpPr>
          <p:grpSpPr>
            <a:xfrm rot="10800000">
              <a:off x="0" y="421320"/>
              <a:ext cx="1191036" cy="520366"/>
              <a:chOff x="0" y="-47625"/>
              <a:chExt cx="235266" cy="102789"/>
            </a:xfrm>
          </p:grpSpPr>
          <p:sp>
            <p:nvSpPr>
              <p:cNvPr id="1082" name="Google Shape;1082;p18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3" name="Google Shape;1083;p18"/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84" name="Google Shape;1084;p18"/>
            <p:cNvGrpSpPr/>
            <p:nvPr/>
          </p:nvGrpSpPr>
          <p:grpSpPr>
            <a:xfrm rot="10800000">
              <a:off x="6598946" y="421320"/>
              <a:ext cx="1202459" cy="497523"/>
              <a:chOff x="0" y="-47625"/>
              <a:chExt cx="237523" cy="98276"/>
            </a:xfrm>
          </p:grpSpPr>
          <p:sp>
            <p:nvSpPr>
              <p:cNvPr id="1085" name="Google Shape;1085;p18"/>
              <p:cNvSpPr/>
              <p:nvPr/>
            </p:nvSpPr>
            <p:spPr>
              <a:xfrm>
                <a:off x="0" y="0"/>
                <a:ext cx="237523" cy="50651"/>
              </a:xfrm>
              <a:custGeom>
                <a:avLst/>
                <a:gdLst/>
                <a:ahLst/>
                <a:cxnLst/>
                <a:rect l="l" t="t" r="r" b="b"/>
                <a:pathLst>
                  <a:path w="237523" h="50651" extrusionOk="0">
                    <a:moveTo>
                      <a:pt x="25326" y="0"/>
                    </a:moveTo>
                    <a:lnTo>
                      <a:pt x="212197" y="0"/>
                    </a:lnTo>
                    <a:cubicBezTo>
                      <a:pt x="226184" y="0"/>
                      <a:pt x="237523" y="11339"/>
                      <a:pt x="237523" y="25326"/>
                    </a:cubicBezTo>
                    <a:lnTo>
                      <a:pt x="237523" y="25326"/>
                    </a:lnTo>
                    <a:cubicBezTo>
                      <a:pt x="237523" y="39312"/>
                      <a:pt x="226184" y="50651"/>
                      <a:pt x="212197" y="50651"/>
                    </a:cubicBezTo>
                    <a:lnTo>
                      <a:pt x="25326" y="50651"/>
                    </a:lnTo>
                    <a:cubicBezTo>
                      <a:pt x="11339" y="50651"/>
                      <a:pt x="0" y="39312"/>
                      <a:pt x="0" y="25326"/>
                    </a:cubicBezTo>
                    <a:lnTo>
                      <a:pt x="0" y="25326"/>
                    </a:lnTo>
                    <a:cubicBezTo>
                      <a:pt x="0" y="11339"/>
                      <a:pt x="11339" y="0"/>
                      <a:pt x="25326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6" name="Google Shape;1086;p18"/>
              <p:cNvSpPr txBox="1"/>
              <p:nvPr/>
            </p:nvSpPr>
            <p:spPr>
              <a:xfrm>
                <a:off x="0" y="-47625"/>
                <a:ext cx="237523" cy="982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87" name="Google Shape;1087;p18"/>
            <p:cNvGrpSpPr/>
            <p:nvPr/>
          </p:nvGrpSpPr>
          <p:grpSpPr>
            <a:xfrm rot="10800000">
              <a:off x="3423955" y="819795"/>
              <a:ext cx="4377449" cy="520366"/>
              <a:chOff x="0" y="-47625"/>
              <a:chExt cx="864681" cy="102789"/>
            </a:xfrm>
          </p:grpSpPr>
          <p:sp>
            <p:nvSpPr>
              <p:cNvPr id="1088" name="Google Shape;1088;p18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9" name="Google Shape;1089;p18"/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90" name="Google Shape;1090;p18"/>
            <p:cNvGrpSpPr/>
            <p:nvPr/>
          </p:nvGrpSpPr>
          <p:grpSpPr>
            <a:xfrm rot="10800000">
              <a:off x="3423955" y="0"/>
              <a:ext cx="4377449" cy="520366"/>
              <a:chOff x="0" y="-47625"/>
              <a:chExt cx="864681" cy="102789"/>
            </a:xfrm>
          </p:grpSpPr>
          <p:sp>
            <p:nvSpPr>
              <p:cNvPr id="1091" name="Google Shape;1091;p18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3D0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2" name="Google Shape;1092;p18"/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8"/>
        </a:solidFill>
        <a:effectLst/>
      </p:bgPr>
    </p:bg>
    <p:spTree>
      <p:nvGrpSpPr>
        <p:cNvPr id="1" name="Shape 1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3" name="Google Shape;1153;p20"/>
          <p:cNvGrpSpPr/>
          <p:nvPr/>
        </p:nvGrpSpPr>
        <p:grpSpPr>
          <a:xfrm rot="2821008">
            <a:off x="16959926" y="165868"/>
            <a:ext cx="1057412" cy="1194325"/>
            <a:chOff x="-95788" y="-89271"/>
            <a:chExt cx="1409883" cy="1592433"/>
          </a:xfrm>
        </p:grpSpPr>
        <p:grpSp>
          <p:nvGrpSpPr>
            <p:cNvPr id="1154" name="Google Shape;1154;p20"/>
            <p:cNvGrpSpPr/>
            <p:nvPr/>
          </p:nvGrpSpPr>
          <p:grpSpPr>
            <a:xfrm rot="-2821008">
              <a:off x="134749" y="283003"/>
              <a:ext cx="943438" cy="1040647"/>
              <a:chOff x="0" y="-47625"/>
              <a:chExt cx="343153" cy="378511"/>
            </a:xfrm>
          </p:grpSpPr>
          <p:sp>
            <p:nvSpPr>
              <p:cNvPr id="1155" name="Google Shape;1155;p20"/>
              <p:cNvSpPr/>
              <p:nvPr/>
            </p:nvSpPr>
            <p:spPr>
              <a:xfrm>
                <a:off x="0" y="0"/>
                <a:ext cx="343153" cy="330886"/>
              </a:xfrm>
              <a:custGeom>
                <a:avLst/>
                <a:gdLst/>
                <a:ahLst/>
                <a:cxnLst/>
                <a:rect l="l" t="t" r="r" b="b"/>
                <a:pathLst>
                  <a:path w="343153" h="330886" extrusionOk="0">
                    <a:moveTo>
                      <a:pt x="165443" y="0"/>
                    </a:moveTo>
                    <a:lnTo>
                      <a:pt x="177710" y="0"/>
                    </a:lnTo>
                    <a:cubicBezTo>
                      <a:pt x="221589" y="0"/>
                      <a:pt x="263670" y="17431"/>
                      <a:pt x="294696" y="48457"/>
                    </a:cubicBezTo>
                    <a:cubicBezTo>
                      <a:pt x="325723" y="79484"/>
                      <a:pt x="343153" y="121565"/>
                      <a:pt x="343153" y="165443"/>
                    </a:cubicBezTo>
                    <a:lnTo>
                      <a:pt x="343153" y="165443"/>
                    </a:lnTo>
                    <a:cubicBezTo>
                      <a:pt x="343153" y="256814"/>
                      <a:pt x="269082" y="330886"/>
                      <a:pt x="177710" y="330886"/>
                    </a:cubicBezTo>
                    <a:lnTo>
                      <a:pt x="165443" y="330886"/>
                    </a:lnTo>
                    <a:cubicBezTo>
                      <a:pt x="74071" y="330886"/>
                      <a:pt x="0" y="256814"/>
                      <a:pt x="0" y="165443"/>
                    </a:cubicBezTo>
                    <a:lnTo>
                      <a:pt x="0" y="165443"/>
                    </a:lnTo>
                    <a:cubicBezTo>
                      <a:pt x="0" y="74071"/>
                      <a:pt x="74071" y="0"/>
                      <a:pt x="165443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6" name="Google Shape;1156;p20"/>
              <p:cNvSpPr txBox="1"/>
              <p:nvPr/>
            </p:nvSpPr>
            <p:spPr>
              <a:xfrm>
                <a:off x="0" y="-47625"/>
                <a:ext cx="343153" cy="3785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17125" tIns="117125" rIns="117125" bIns="1171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57" name="Google Shape;1157;p20"/>
            <p:cNvGrpSpPr/>
            <p:nvPr/>
          </p:nvGrpSpPr>
          <p:grpSpPr>
            <a:xfrm rot="-2821008">
              <a:off x="140122" y="90242"/>
              <a:ext cx="943438" cy="1040647"/>
              <a:chOff x="0" y="-47625"/>
              <a:chExt cx="343153" cy="378511"/>
            </a:xfrm>
          </p:grpSpPr>
          <p:sp>
            <p:nvSpPr>
              <p:cNvPr id="1158" name="Google Shape;1158;p20"/>
              <p:cNvSpPr/>
              <p:nvPr/>
            </p:nvSpPr>
            <p:spPr>
              <a:xfrm>
                <a:off x="0" y="0"/>
                <a:ext cx="343153" cy="330886"/>
              </a:xfrm>
              <a:custGeom>
                <a:avLst/>
                <a:gdLst/>
                <a:ahLst/>
                <a:cxnLst/>
                <a:rect l="l" t="t" r="r" b="b"/>
                <a:pathLst>
                  <a:path w="343153" h="330886" extrusionOk="0">
                    <a:moveTo>
                      <a:pt x="165443" y="0"/>
                    </a:moveTo>
                    <a:lnTo>
                      <a:pt x="177710" y="0"/>
                    </a:lnTo>
                    <a:cubicBezTo>
                      <a:pt x="221589" y="0"/>
                      <a:pt x="263670" y="17431"/>
                      <a:pt x="294696" y="48457"/>
                    </a:cubicBezTo>
                    <a:cubicBezTo>
                      <a:pt x="325723" y="79484"/>
                      <a:pt x="343153" y="121565"/>
                      <a:pt x="343153" y="165443"/>
                    </a:cubicBezTo>
                    <a:lnTo>
                      <a:pt x="343153" y="165443"/>
                    </a:lnTo>
                    <a:cubicBezTo>
                      <a:pt x="343153" y="256814"/>
                      <a:pt x="269082" y="330886"/>
                      <a:pt x="177710" y="330886"/>
                    </a:cubicBezTo>
                    <a:lnTo>
                      <a:pt x="165443" y="330886"/>
                    </a:lnTo>
                    <a:cubicBezTo>
                      <a:pt x="74071" y="330886"/>
                      <a:pt x="0" y="256814"/>
                      <a:pt x="0" y="165443"/>
                    </a:cubicBezTo>
                    <a:lnTo>
                      <a:pt x="0" y="165443"/>
                    </a:lnTo>
                    <a:cubicBezTo>
                      <a:pt x="0" y="74071"/>
                      <a:pt x="74071" y="0"/>
                      <a:pt x="165443" y="0"/>
                    </a:cubicBezTo>
                    <a:close/>
                  </a:path>
                </a:pathLst>
              </a:custGeom>
              <a:solidFill>
                <a:srgbClr val="F6836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9" name="Google Shape;1159;p20"/>
              <p:cNvSpPr txBox="1"/>
              <p:nvPr/>
            </p:nvSpPr>
            <p:spPr>
              <a:xfrm>
                <a:off x="0" y="-47625"/>
                <a:ext cx="343153" cy="3785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17125" tIns="117125" rIns="117125" bIns="1171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60" name="Google Shape;1160;p20"/>
            <p:cNvGrpSpPr/>
            <p:nvPr/>
          </p:nvGrpSpPr>
          <p:grpSpPr>
            <a:xfrm>
              <a:off x="625032" y="253446"/>
              <a:ext cx="69946" cy="699445"/>
              <a:chOff x="0" y="-47625"/>
              <a:chExt cx="31856" cy="318558"/>
            </a:xfrm>
          </p:grpSpPr>
          <p:sp>
            <p:nvSpPr>
              <p:cNvPr id="1161" name="Google Shape;1161;p20"/>
              <p:cNvSpPr/>
              <p:nvPr/>
            </p:nvSpPr>
            <p:spPr>
              <a:xfrm>
                <a:off x="0" y="0"/>
                <a:ext cx="31856" cy="270933"/>
              </a:xfrm>
              <a:custGeom>
                <a:avLst/>
                <a:gdLst/>
                <a:ahLst/>
                <a:cxnLst/>
                <a:rect l="l" t="t" r="r" b="b"/>
                <a:pathLst>
                  <a:path w="31856" h="270933" extrusionOk="0">
                    <a:moveTo>
                      <a:pt x="15928" y="0"/>
                    </a:moveTo>
                    <a:lnTo>
                      <a:pt x="15928" y="0"/>
                    </a:lnTo>
                    <a:cubicBezTo>
                      <a:pt x="20153" y="0"/>
                      <a:pt x="24204" y="1678"/>
                      <a:pt x="27191" y="4665"/>
                    </a:cubicBezTo>
                    <a:cubicBezTo>
                      <a:pt x="30178" y="7652"/>
                      <a:pt x="31856" y="11704"/>
                      <a:pt x="31856" y="15928"/>
                    </a:cubicBezTo>
                    <a:lnTo>
                      <a:pt x="31856" y="255005"/>
                    </a:lnTo>
                    <a:cubicBezTo>
                      <a:pt x="31856" y="259230"/>
                      <a:pt x="30178" y="263281"/>
                      <a:pt x="27191" y="266268"/>
                    </a:cubicBezTo>
                    <a:cubicBezTo>
                      <a:pt x="24204" y="269255"/>
                      <a:pt x="20153" y="270933"/>
                      <a:pt x="15928" y="270933"/>
                    </a:cubicBezTo>
                    <a:lnTo>
                      <a:pt x="15928" y="270933"/>
                    </a:lnTo>
                    <a:cubicBezTo>
                      <a:pt x="7131" y="270933"/>
                      <a:pt x="0" y="263802"/>
                      <a:pt x="0" y="255005"/>
                    </a:cubicBezTo>
                    <a:lnTo>
                      <a:pt x="0" y="15928"/>
                    </a:lnTo>
                    <a:cubicBezTo>
                      <a:pt x="0" y="7131"/>
                      <a:pt x="7131" y="0"/>
                      <a:pt x="15928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2" name="Google Shape;1162;p20"/>
              <p:cNvSpPr txBox="1"/>
              <p:nvPr/>
            </p:nvSpPr>
            <p:spPr>
              <a:xfrm>
                <a:off x="0" y="-47625"/>
                <a:ext cx="31856" cy="3185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63" name="Google Shape;1163;p20"/>
            <p:cNvGrpSpPr/>
            <p:nvPr/>
          </p:nvGrpSpPr>
          <p:grpSpPr>
            <a:xfrm rot="5400000">
              <a:off x="676029" y="305730"/>
              <a:ext cx="72519" cy="699445"/>
              <a:chOff x="0" y="-47625"/>
              <a:chExt cx="33028" cy="318558"/>
            </a:xfrm>
          </p:grpSpPr>
          <p:sp>
            <p:nvSpPr>
              <p:cNvPr id="1164" name="Google Shape;1164;p20"/>
              <p:cNvSpPr/>
              <p:nvPr/>
            </p:nvSpPr>
            <p:spPr>
              <a:xfrm>
                <a:off x="0" y="0"/>
                <a:ext cx="33028" cy="270933"/>
              </a:xfrm>
              <a:custGeom>
                <a:avLst/>
                <a:gdLst/>
                <a:ahLst/>
                <a:cxnLst/>
                <a:rect l="l" t="t" r="r" b="b"/>
                <a:pathLst>
                  <a:path w="33028" h="270933" extrusionOk="0">
                    <a:moveTo>
                      <a:pt x="16514" y="0"/>
                    </a:moveTo>
                    <a:lnTo>
                      <a:pt x="16514" y="0"/>
                    </a:lnTo>
                    <a:cubicBezTo>
                      <a:pt x="25635" y="0"/>
                      <a:pt x="33028" y="7394"/>
                      <a:pt x="33028" y="16514"/>
                    </a:cubicBezTo>
                    <a:lnTo>
                      <a:pt x="33028" y="254419"/>
                    </a:lnTo>
                    <a:cubicBezTo>
                      <a:pt x="33028" y="258799"/>
                      <a:pt x="31288" y="262999"/>
                      <a:pt x="28191" y="266096"/>
                    </a:cubicBezTo>
                    <a:cubicBezTo>
                      <a:pt x="25094" y="269193"/>
                      <a:pt x="20894" y="270933"/>
                      <a:pt x="16514" y="270933"/>
                    </a:cubicBezTo>
                    <a:lnTo>
                      <a:pt x="16514" y="270933"/>
                    </a:lnTo>
                    <a:cubicBezTo>
                      <a:pt x="7394" y="270933"/>
                      <a:pt x="0" y="263540"/>
                      <a:pt x="0" y="254419"/>
                    </a:cubicBezTo>
                    <a:lnTo>
                      <a:pt x="0" y="16514"/>
                    </a:lnTo>
                    <a:cubicBezTo>
                      <a:pt x="0" y="12134"/>
                      <a:pt x="1740" y="7934"/>
                      <a:pt x="4837" y="4837"/>
                    </a:cubicBezTo>
                    <a:cubicBezTo>
                      <a:pt x="7934" y="1740"/>
                      <a:pt x="12134" y="0"/>
                      <a:pt x="16514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5" name="Google Shape;1165;p20"/>
              <p:cNvSpPr txBox="1"/>
              <p:nvPr/>
            </p:nvSpPr>
            <p:spPr>
              <a:xfrm>
                <a:off x="0" y="-47625"/>
                <a:ext cx="33028" cy="3185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166" name="Google Shape;1166;p20"/>
          <p:cNvSpPr/>
          <p:nvPr/>
        </p:nvSpPr>
        <p:spPr>
          <a:xfrm>
            <a:off x="9279999" y="6644605"/>
            <a:ext cx="836443" cy="1333460"/>
          </a:xfrm>
          <a:custGeom>
            <a:avLst/>
            <a:gdLst/>
            <a:ahLst/>
            <a:cxnLst/>
            <a:rect l="l" t="t" r="r" b="b"/>
            <a:pathLst>
              <a:path w="836443" h="1333460" extrusionOk="0">
                <a:moveTo>
                  <a:pt x="0" y="0"/>
                </a:moveTo>
                <a:lnTo>
                  <a:pt x="836443" y="0"/>
                </a:lnTo>
                <a:lnTo>
                  <a:pt x="836443" y="1333460"/>
                </a:lnTo>
                <a:lnTo>
                  <a:pt x="0" y="13334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1167" name="Google Shape;1167;p20"/>
          <p:cNvGrpSpPr/>
          <p:nvPr/>
        </p:nvGrpSpPr>
        <p:grpSpPr>
          <a:xfrm>
            <a:off x="10277666" y="2417503"/>
            <a:ext cx="6859382" cy="5513170"/>
            <a:chOff x="0" y="0"/>
            <a:chExt cx="7467600" cy="6002020"/>
          </a:xfrm>
        </p:grpSpPr>
        <p:sp>
          <p:nvSpPr>
            <p:cNvPr id="1168" name="Google Shape;1168;p20"/>
            <p:cNvSpPr/>
            <p:nvPr/>
          </p:nvSpPr>
          <p:spPr>
            <a:xfrm>
              <a:off x="0" y="0"/>
              <a:ext cx="7467600" cy="4513580"/>
            </a:xfrm>
            <a:custGeom>
              <a:avLst/>
              <a:gdLst/>
              <a:ahLst/>
              <a:cxnLst/>
              <a:rect l="l" t="t" r="r" b="b"/>
              <a:pathLst>
                <a:path w="7467600" h="4513580" extrusionOk="0">
                  <a:moveTo>
                    <a:pt x="7127240" y="0"/>
                  </a:moveTo>
                  <a:lnTo>
                    <a:pt x="340360" y="0"/>
                  </a:lnTo>
                  <a:cubicBezTo>
                    <a:pt x="152400" y="0"/>
                    <a:pt x="0" y="152400"/>
                    <a:pt x="0" y="340360"/>
                  </a:cubicBezTo>
                  <a:lnTo>
                    <a:pt x="0" y="4513580"/>
                  </a:lnTo>
                  <a:lnTo>
                    <a:pt x="7467600" y="4513580"/>
                  </a:lnTo>
                  <a:lnTo>
                    <a:pt x="7467600" y="340360"/>
                  </a:lnTo>
                  <a:cubicBezTo>
                    <a:pt x="7467600" y="152400"/>
                    <a:pt x="7315200" y="0"/>
                    <a:pt x="7127240" y="0"/>
                  </a:cubicBezTo>
                  <a:close/>
                  <a:moveTo>
                    <a:pt x="7142480" y="4188460"/>
                  </a:moveTo>
                  <a:lnTo>
                    <a:pt x="314961" y="4188460"/>
                  </a:lnTo>
                  <a:lnTo>
                    <a:pt x="314961" y="353060"/>
                  </a:lnTo>
                  <a:lnTo>
                    <a:pt x="7142480" y="353060"/>
                  </a:lnTo>
                  <a:lnTo>
                    <a:pt x="7142480" y="418846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20"/>
            <p:cNvSpPr/>
            <p:nvPr/>
          </p:nvSpPr>
          <p:spPr>
            <a:xfrm>
              <a:off x="0" y="4514850"/>
              <a:ext cx="7467600" cy="695960"/>
            </a:xfrm>
            <a:custGeom>
              <a:avLst/>
              <a:gdLst/>
              <a:ahLst/>
              <a:cxnLst/>
              <a:rect l="l" t="t" r="r" b="b"/>
              <a:pathLst>
                <a:path w="7467600" h="695960" extrusionOk="0">
                  <a:moveTo>
                    <a:pt x="0" y="355600"/>
                  </a:moveTo>
                  <a:cubicBezTo>
                    <a:pt x="0" y="543560"/>
                    <a:pt x="152400" y="695960"/>
                    <a:pt x="340360" y="695960"/>
                  </a:cubicBezTo>
                  <a:lnTo>
                    <a:pt x="7127240" y="695960"/>
                  </a:lnTo>
                  <a:cubicBezTo>
                    <a:pt x="7315200" y="695960"/>
                    <a:pt x="7467600" y="543560"/>
                    <a:pt x="7467600" y="355600"/>
                  </a:cubicBezTo>
                  <a:lnTo>
                    <a:pt x="7467600" y="0"/>
                  </a:lnTo>
                  <a:lnTo>
                    <a:pt x="0" y="0"/>
                  </a:lnTo>
                  <a:lnTo>
                    <a:pt x="0" y="355600"/>
                  </a:lnTo>
                  <a:close/>
                </a:path>
              </a:pathLst>
            </a:custGeom>
            <a:solidFill>
              <a:srgbClr val="E9E9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20"/>
            <p:cNvSpPr/>
            <p:nvPr/>
          </p:nvSpPr>
          <p:spPr>
            <a:xfrm>
              <a:off x="2429510" y="5210810"/>
              <a:ext cx="2606040" cy="791210"/>
            </a:xfrm>
            <a:custGeom>
              <a:avLst/>
              <a:gdLst/>
              <a:ahLst/>
              <a:cxnLst/>
              <a:rect l="l" t="t" r="r" b="b"/>
              <a:pathLst>
                <a:path w="2606040" h="791210" extrusionOk="0">
                  <a:moveTo>
                    <a:pt x="1258570" y="0"/>
                  </a:moveTo>
                  <a:lnTo>
                    <a:pt x="453390" y="0"/>
                  </a:lnTo>
                  <a:cubicBezTo>
                    <a:pt x="453390" y="0"/>
                    <a:pt x="429260" y="370840"/>
                    <a:pt x="403860" y="525780"/>
                  </a:cubicBezTo>
                  <a:cubicBezTo>
                    <a:pt x="359410" y="791210"/>
                    <a:pt x="87630" y="706120"/>
                    <a:pt x="10160" y="762000"/>
                  </a:cubicBezTo>
                  <a:cubicBezTo>
                    <a:pt x="0" y="769620"/>
                    <a:pt x="5080" y="786130"/>
                    <a:pt x="17780" y="786130"/>
                  </a:cubicBezTo>
                  <a:lnTo>
                    <a:pt x="2588260" y="786130"/>
                  </a:lnTo>
                  <a:cubicBezTo>
                    <a:pt x="2600960" y="786130"/>
                    <a:pt x="2606040" y="769620"/>
                    <a:pt x="2595880" y="762000"/>
                  </a:cubicBezTo>
                  <a:cubicBezTo>
                    <a:pt x="2518410" y="706120"/>
                    <a:pt x="2246630" y="791210"/>
                    <a:pt x="2202180" y="525780"/>
                  </a:cubicBezTo>
                  <a:cubicBezTo>
                    <a:pt x="2176780" y="370840"/>
                    <a:pt x="2152650" y="0"/>
                    <a:pt x="2152650" y="0"/>
                  </a:cubicBezTo>
                  <a:lnTo>
                    <a:pt x="1258570" y="0"/>
                  </a:lnTo>
                  <a:close/>
                </a:path>
              </a:pathLst>
            </a:custGeom>
            <a:solidFill>
              <a:srgbClr val="BBBB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71" name="Google Shape;1171;p20"/>
          <p:cNvSpPr txBox="1"/>
          <p:nvPr/>
        </p:nvSpPr>
        <p:spPr>
          <a:xfrm>
            <a:off x="983503" y="1938995"/>
            <a:ext cx="9705445" cy="2308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500" b="0" i="0" u="none" strike="noStrike" cap="none" dirty="0">
                <a:solidFill>
                  <a:srgbClr val="393A3F"/>
                </a:solidFill>
                <a:latin typeface="Anton"/>
                <a:ea typeface="Anton"/>
                <a:cs typeface="Anton"/>
                <a:sym typeface="Anton"/>
              </a:rPr>
              <a:t>METHODOLOGY</a:t>
            </a:r>
            <a:endParaRPr dirty="0"/>
          </a:p>
        </p:txBody>
      </p:sp>
      <p:sp>
        <p:nvSpPr>
          <p:cNvPr id="1172" name="Google Shape;1172;p20"/>
          <p:cNvSpPr txBox="1"/>
          <p:nvPr/>
        </p:nvSpPr>
        <p:spPr>
          <a:xfrm>
            <a:off x="1028699" y="4198092"/>
            <a:ext cx="8144144" cy="4825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marR="0" lvl="0" indent="-457200" algn="l" rtl="0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800" b="1" i="0" u="none" strike="noStrike" cap="none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Data Collection</a:t>
            </a:r>
            <a:r>
              <a:rPr lang="en-US" sz="2800" b="0" i="0" u="none" strike="noStrike" cap="none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: Medical imaging, genetic info, clinical records.</a:t>
            </a:r>
          </a:p>
          <a:p>
            <a:pPr marL="457200" marR="0" lvl="0" indent="-457200" algn="l" rtl="0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800" b="1" i="0" u="none" strike="noStrike" cap="none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Preprocessing</a:t>
            </a:r>
            <a:r>
              <a:rPr lang="en-US" sz="2800" b="0" i="0" u="none" strike="noStrike" cap="none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: Cleaning, feature selection, normalization, encoding, splitting datasets.</a:t>
            </a:r>
          </a:p>
          <a:p>
            <a:pPr marL="457200" marR="0" lvl="0" indent="-457200" algn="l" rtl="0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800" b="1" i="0" u="none" strike="noStrike" cap="none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Model Development</a:t>
            </a:r>
            <a:r>
              <a:rPr lang="en-US" sz="2800" b="0" i="0" u="none" strike="noStrike" cap="none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: Logistic Regression, training and testing.</a:t>
            </a:r>
          </a:p>
          <a:p>
            <a:pPr marL="457200" marR="0" lvl="0" indent="-457200" algn="l" rtl="0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800" b="1" i="0" u="none" strike="noStrike" cap="none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Predictive System</a:t>
            </a:r>
            <a:r>
              <a:rPr lang="en-US" sz="2800" b="0" i="0" u="none" strike="noStrike" cap="none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: Using the model for predictions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.</a:t>
            </a:r>
          </a:p>
        </p:txBody>
      </p:sp>
      <p:grpSp>
        <p:nvGrpSpPr>
          <p:cNvPr id="1173" name="Google Shape;1173;p20"/>
          <p:cNvGrpSpPr/>
          <p:nvPr/>
        </p:nvGrpSpPr>
        <p:grpSpPr>
          <a:xfrm>
            <a:off x="11836774" y="8554041"/>
            <a:ext cx="5851054" cy="1309820"/>
            <a:chOff x="0" y="0"/>
            <a:chExt cx="7801405" cy="1746426"/>
          </a:xfrm>
        </p:grpSpPr>
        <p:grpSp>
          <p:nvGrpSpPr>
            <p:cNvPr id="1174" name="Google Shape;1174;p20"/>
            <p:cNvGrpSpPr/>
            <p:nvPr/>
          </p:nvGrpSpPr>
          <p:grpSpPr>
            <a:xfrm rot="10800000">
              <a:off x="5628042" y="1226060"/>
              <a:ext cx="2173363" cy="520366"/>
              <a:chOff x="0" y="-47625"/>
              <a:chExt cx="429306" cy="102789"/>
            </a:xfrm>
          </p:grpSpPr>
          <p:sp>
            <p:nvSpPr>
              <p:cNvPr id="1175" name="Google Shape;1175;p20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6" name="Google Shape;1176;p20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77" name="Google Shape;1177;p20"/>
            <p:cNvGrpSpPr/>
            <p:nvPr/>
          </p:nvGrpSpPr>
          <p:grpSpPr>
            <a:xfrm rot="10800000">
              <a:off x="3056328" y="1226060"/>
              <a:ext cx="2173363" cy="520366"/>
              <a:chOff x="0" y="-47625"/>
              <a:chExt cx="429306" cy="102789"/>
            </a:xfrm>
          </p:grpSpPr>
          <p:sp>
            <p:nvSpPr>
              <p:cNvPr id="1178" name="Google Shape;1178;p20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9" name="Google Shape;1179;p20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80" name="Google Shape;1180;p20"/>
            <p:cNvGrpSpPr/>
            <p:nvPr/>
          </p:nvGrpSpPr>
          <p:grpSpPr>
            <a:xfrm rot="10800000">
              <a:off x="4282709" y="409897"/>
              <a:ext cx="2173363" cy="520366"/>
              <a:chOff x="0" y="-47625"/>
              <a:chExt cx="429306" cy="102789"/>
            </a:xfrm>
          </p:grpSpPr>
          <p:sp>
            <p:nvSpPr>
              <p:cNvPr id="1181" name="Google Shape;1181;p20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2" name="Google Shape;1182;p20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83" name="Google Shape;1183;p20"/>
            <p:cNvGrpSpPr/>
            <p:nvPr/>
          </p:nvGrpSpPr>
          <p:grpSpPr>
            <a:xfrm rot="10800000">
              <a:off x="1969647" y="421320"/>
              <a:ext cx="2173363" cy="520366"/>
              <a:chOff x="0" y="-47625"/>
              <a:chExt cx="429306" cy="102789"/>
            </a:xfrm>
          </p:grpSpPr>
          <p:sp>
            <p:nvSpPr>
              <p:cNvPr id="1184" name="Google Shape;1184;p20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5" name="Google Shape;1185;p20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86" name="Google Shape;1186;p20"/>
            <p:cNvGrpSpPr/>
            <p:nvPr/>
          </p:nvGrpSpPr>
          <p:grpSpPr>
            <a:xfrm rot="10800000">
              <a:off x="1295725" y="1226060"/>
              <a:ext cx="1191036" cy="520366"/>
              <a:chOff x="0" y="-47625"/>
              <a:chExt cx="235266" cy="102789"/>
            </a:xfrm>
          </p:grpSpPr>
          <p:sp>
            <p:nvSpPr>
              <p:cNvPr id="1187" name="Google Shape;1187;p20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8" name="Google Shape;1188;p20"/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89" name="Google Shape;1189;p20"/>
            <p:cNvGrpSpPr/>
            <p:nvPr/>
          </p:nvGrpSpPr>
          <p:grpSpPr>
            <a:xfrm rot="10800000">
              <a:off x="0" y="421320"/>
              <a:ext cx="1191036" cy="520366"/>
              <a:chOff x="0" y="-47625"/>
              <a:chExt cx="235266" cy="102789"/>
            </a:xfrm>
          </p:grpSpPr>
          <p:sp>
            <p:nvSpPr>
              <p:cNvPr id="1190" name="Google Shape;1190;p20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1" name="Google Shape;1191;p20"/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92" name="Google Shape;1192;p20"/>
            <p:cNvGrpSpPr/>
            <p:nvPr/>
          </p:nvGrpSpPr>
          <p:grpSpPr>
            <a:xfrm rot="10800000">
              <a:off x="6598946" y="421320"/>
              <a:ext cx="1202459" cy="497523"/>
              <a:chOff x="0" y="-47625"/>
              <a:chExt cx="237523" cy="98276"/>
            </a:xfrm>
          </p:grpSpPr>
          <p:sp>
            <p:nvSpPr>
              <p:cNvPr id="1193" name="Google Shape;1193;p20"/>
              <p:cNvSpPr/>
              <p:nvPr/>
            </p:nvSpPr>
            <p:spPr>
              <a:xfrm>
                <a:off x="0" y="0"/>
                <a:ext cx="237523" cy="50651"/>
              </a:xfrm>
              <a:custGeom>
                <a:avLst/>
                <a:gdLst/>
                <a:ahLst/>
                <a:cxnLst/>
                <a:rect l="l" t="t" r="r" b="b"/>
                <a:pathLst>
                  <a:path w="237523" h="50651" extrusionOk="0">
                    <a:moveTo>
                      <a:pt x="25326" y="0"/>
                    </a:moveTo>
                    <a:lnTo>
                      <a:pt x="212197" y="0"/>
                    </a:lnTo>
                    <a:cubicBezTo>
                      <a:pt x="226184" y="0"/>
                      <a:pt x="237523" y="11339"/>
                      <a:pt x="237523" y="25326"/>
                    </a:cubicBezTo>
                    <a:lnTo>
                      <a:pt x="237523" y="25326"/>
                    </a:lnTo>
                    <a:cubicBezTo>
                      <a:pt x="237523" y="39312"/>
                      <a:pt x="226184" y="50651"/>
                      <a:pt x="212197" y="50651"/>
                    </a:cubicBezTo>
                    <a:lnTo>
                      <a:pt x="25326" y="50651"/>
                    </a:lnTo>
                    <a:cubicBezTo>
                      <a:pt x="11339" y="50651"/>
                      <a:pt x="0" y="39312"/>
                      <a:pt x="0" y="25326"/>
                    </a:cubicBezTo>
                    <a:lnTo>
                      <a:pt x="0" y="25326"/>
                    </a:lnTo>
                    <a:cubicBezTo>
                      <a:pt x="0" y="11339"/>
                      <a:pt x="11339" y="0"/>
                      <a:pt x="25326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4" name="Google Shape;1194;p20"/>
              <p:cNvSpPr txBox="1"/>
              <p:nvPr/>
            </p:nvSpPr>
            <p:spPr>
              <a:xfrm>
                <a:off x="0" y="-47625"/>
                <a:ext cx="237523" cy="982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95" name="Google Shape;1195;p20"/>
            <p:cNvGrpSpPr/>
            <p:nvPr/>
          </p:nvGrpSpPr>
          <p:grpSpPr>
            <a:xfrm rot="10800000">
              <a:off x="3423955" y="819795"/>
              <a:ext cx="4377449" cy="520366"/>
              <a:chOff x="0" y="-47625"/>
              <a:chExt cx="864681" cy="102789"/>
            </a:xfrm>
          </p:grpSpPr>
          <p:sp>
            <p:nvSpPr>
              <p:cNvPr id="1196" name="Google Shape;1196;p20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7" name="Google Shape;1197;p20"/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98" name="Google Shape;1198;p20"/>
            <p:cNvGrpSpPr/>
            <p:nvPr/>
          </p:nvGrpSpPr>
          <p:grpSpPr>
            <a:xfrm rot="10800000">
              <a:off x="3423955" y="0"/>
              <a:ext cx="4377449" cy="520366"/>
              <a:chOff x="0" y="-47625"/>
              <a:chExt cx="864681" cy="102789"/>
            </a:xfrm>
          </p:grpSpPr>
          <p:sp>
            <p:nvSpPr>
              <p:cNvPr id="1199" name="Google Shape;1199;p20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3D0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0" name="Google Shape;1200;p20"/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201" name="Google Shape;1201;p20"/>
          <p:cNvGrpSpPr/>
          <p:nvPr/>
        </p:nvGrpSpPr>
        <p:grpSpPr>
          <a:xfrm rot="10800000">
            <a:off x="569180" y="425884"/>
            <a:ext cx="5851054" cy="1309820"/>
            <a:chOff x="0" y="0"/>
            <a:chExt cx="7801405" cy="1746426"/>
          </a:xfrm>
        </p:grpSpPr>
        <p:grpSp>
          <p:nvGrpSpPr>
            <p:cNvPr id="1202" name="Google Shape;1202;p20"/>
            <p:cNvGrpSpPr/>
            <p:nvPr/>
          </p:nvGrpSpPr>
          <p:grpSpPr>
            <a:xfrm rot="10800000">
              <a:off x="5628042" y="1226060"/>
              <a:ext cx="2173363" cy="520366"/>
              <a:chOff x="0" y="-47625"/>
              <a:chExt cx="429306" cy="102789"/>
            </a:xfrm>
          </p:grpSpPr>
          <p:sp>
            <p:nvSpPr>
              <p:cNvPr id="1203" name="Google Shape;1203;p20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4" name="Google Shape;1204;p20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05" name="Google Shape;1205;p20"/>
            <p:cNvGrpSpPr/>
            <p:nvPr/>
          </p:nvGrpSpPr>
          <p:grpSpPr>
            <a:xfrm rot="10800000">
              <a:off x="3056328" y="1226060"/>
              <a:ext cx="2173363" cy="520366"/>
              <a:chOff x="0" y="-47625"/>
              <a:chExt cx="429306" cy="102789"/>
            </a:xfrm>
          </p:grpSpPr>
          <p:sp>
            <p:nvSpPr>
              <p:cNvPr id="1206" name="Google Shape;1206;p20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7" name="Google Shape;1207;p20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08" name="Google Shape;1208;p20"/>
            <p:cNvGrpSpPr/>
            <p:nvPr/>
          </p:nvGrpSpPr>
          <p:grpSpPr>
            <a:xfrm rot="10800000">
              <a:off x="4282709" y="409897"/>
              <a:ext cx="2173363" cy="520366"/>
              <a:chOff x="0" y="-47625"/>
              <a:chExt cx="429306" cy="102789"/>
            </a:xfrm>
          </p:grpSpPr>
          <p:sp>
            <p:nvSpPr>
              <p:cNvPr id="1209" name="Google Shape;1209;p20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0" name="Google Shape;1210;p20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11" name="Google Shape;1211;p20"/>
            <p:cNvGrpSpPr/>
            <p:nvPr/>
          </p:nvGrpSpPr>
          <p:grpSpPr>
            <a:xfrm rot="10800000">
              <a:off x="1969647" y="421320"/>
              <a:ext cx="2173363" cy="520366"/>
              <a:chOff x="0" y="-47625"/>
              <a:chExt cx="429306" cy="102789"/>
            </a:xfrm>
          </p:grpSpPr>
          <p:sp>
            <p:nvSpPr>
              <p:cNvPr id="1212" name="Google Shape;1212;p20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3" name="Google Shape;1213;p20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14" name="Google Shape;1214;p20"/>
            <p:cNvGrpSpPr/>
            <p:nvPr/>
          </p:nvGrpSpPr>
          <p:grpSpPr>
            <a:xfrm rot="10800000">
              <a:off x="1295725" y="1226060"/>
              <a:ext cx="1191036" cy="520366"/>
              <a:chOff x="0" y="-47625"/>
              <a:chExt cx="235266" cy="102789"/>
            </a:xfrm>
          </p:grpSpPr>
          <p:sp>
            <p:nvSpPr>
              <p:cNvPr id="1215" name="Google Shape;1215;p20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6" name="Google Shape;1216;p20"/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17" name="Google Shape;1217;p20"/>
            <p:cNvGrpSpPr/>
            <p:nvPr/>
          </p:nvGrpSpPr>
          <p:grpSpPr>
            <a:xfrm rot="10800000">
              <a:off x="0" y="421320"/>
              <a:ext cx="1191036" cy="520366"/>
              <a:chOff x="0" y="-47625"/>
              <a:chExt cx="235266" cy="102789"/>
            </a:xfrm>
          </p:grpSpPr>
          <p:sp>
            <p:nvSpPr>
              <p:cNvPr id="1218" name="Google Shape;1218;p20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9" name="Google Shape;1219;p20"/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20" name="Google Shape;1220;p20"/>
            <p:cNvGrpSpPr/>
            <p:nvPr/>
          </p:nvGrpSpPr>
          <p:grpSpPr>
            <a:xfrm rot="10800000">
              <a:off x="6598946" y="421320"/>
              <a:ext cx="1202459" cy="497523"/>
              <a:chOff x="0" y="-47625"/>
              <a:chExt cx="237523" cy="98276"/>
            </a:xfrm>
          </p:grpSpPr>
          <p:sp>
            <p:nvSpPr>
              <p:cNvPr id="1221" name="Google Shape;1221;p20"/>
              <p:cNvSpPr/>
              <p:nvPr/>
            </p:nvSpPr>
            <p:spPr>
              <a:xfrm>
                <a:off x="0" y="0"/>
                <a:ext cx="237523" cy="50651"/>
              </a:xfrm>
              <a:custGeom>
                <a:avLst/>
                <a:gdLst/>
                <a:ahLst/>
                <a:cxnLst/>
                <a:rect l="l" t="t" r="r" b="b"/>
                <a:pathLst>
                  <a:path w="237523" h="50651" extrusionOk="0">
                    <a:moveTo>
                      <a:pt x="25326" y="0"/>
                    </a:moveTo>
                    <a:lnTo>
                      <a:pt x="212197" y="0"/>
                    </a:lnTo>
                    <a:cubicBezTo>
                      <a:pt x="226184" y="0"/>
                      <a:pt x="237523" y="11339"/>
                      <a:pt x="237523" y="25326"/>
                    </a:cubicBezTo>
                    <a:lnTo>
                      <a:pt x="237523" y="25326"/>
                    </a:lnTo>
                    <a:cubicBezTo>
                      <a:pt x="237523" y="39312"/>
                      <a:pt x="226184" y="50651"/>
                      <a:pt x="212197" y="50651"/>
                    </a:cubicBezTo>
                    <a:lnTo>
                      <a:pt x="25326" y="50651"/>
                    </a:lnTo>
                    <a:cubicBezTo>
                      <a:pt x="11339" y="50651"/>
                      <a:pt x="0" y="39312"/>
                      <a:pt x="0" y="25326"/>
                    </a:cubicBezTo>
                    <a:lnTo>
                      <a:pt x="0" y="25326"/>
                    </a:lnTo>
                    <a:cubicBezTo>
                      <a:pt x="0" y="11339"/>
                      <a:pt x="11339" y="0"/>
                      <a:pt x="25326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2" name="Google Shape;1222;p20"/>
              <p:cNvSpPr txBox="1"/>
              <p:nvPr/>
            </p:nvSpPr>
            <p:spPr>
              <a:xfrm>
                <a:off x="0" y="-47625"/>
                <a:ext cx="237523" cy="982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23" name="Google Shape;1223;p20"/>
            <p:cNvGrpSpPr/>
            <p:nvPr/>
          </p:nvGrpSpPr>
          <p:grpSpPr>
            <a:xfrm rot="10800000">
              <a:off x="3423955" y="819795"/>
              <a:ext cx="4377449" cy="520366"/>
              <a:chOff x="0" y="-47625"/>
              <a:chExt cx="864681" cy="102789"/>
            </a:xfrm>
          </p:grpSpPr>
          <p:sp>
            <p:nvSpPr>
              <p:cNvPr id="1224" name="Google Shape;1224;p20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5" name="Google Shape;1225;p20"/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26" name="Google Shape;1226;p20"/>
            <p:cNvGrpSpPr/>
            <p:nvPr/>
          </p:nvGrpSpPr>
          <p:grpSpPr>
            <a:xfrm rot="10800000">
              <a:off x="3423955" y="0"/>
              <a:ext cx="4377449" cy="520366"/>
              <a:chOff x="0" y="-47625"/>
              <a:chExt cx="864681" cy="102789"/>
            </a:xfrm>
          </p:grpSpPr>
          <p:sp>
            <p:nvSpPr>
              <p:cNvPr id="1227" name="Google Shape;1227;p20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3D0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8" name="Google Shape;1228;p20"/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1229" name="Google Shape;122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58525" y="2737175"/>
            <a:ext cx="6298025" cy="353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8"/>
        </a:solidFill>
        <a:effectLst/>
      </p:bgPr>
    </p:bg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9" name="Google Shape;629;p13"/>
          <p:cNvGrpSpPr/>
          <p:nvPr/>
        </p:nvGrpSpPr>
        <p:grpSpPr>
          <a:xfrm>
            <a:off x="1028700" y="2305358"/>
            <a:ext cx="2065565" cy="1437158"/>
            <a:chOff x="0" y="-47625"/>
            <a:chExt cx="544017" cy="378511"/>
          </a:xfrm>
        </p:grpSpPr>
        <p:sp>
          <p:nvSpPr>
            <p:cNvPr id="630" name="Google Shape;630;p13"/>
            <p:cNvSpPr/>
            <p:nvPr/>
          </p:nvSpPr>
          <p:spPr>
            <a:xfrm>
              <a:off x="0" y="0"/>
              <a:ext cx="544017" cy="330886"/>
            </a:xfrm>
            <a:custGeom>
              <a:avLst/>
              <a:gdLst/>
              <a:ahLst/>
              <a:cxnLst/>
              <a:rect l="l" t="t" r="r" b="b"/>
              <a:pathLst>
                <a:path w="544017" h="330886" extrusionOk="0">
                  <a:moveTo>
                    <a:pt x="119939" y="0"/>
                  </a:moveTo>
                  <a:lnTo>
                    <a:pt x="424078" y="0"/>
                  </a:lnTo>
                  <a:cubicBezTo>
                    <a:pt x="455888" y="0"/>
                    <a:pt x="486395" y="12636"/>
                    <a:pt x="508888" y="35129"/>
                  </a:cubicBezTo>
                  <a:cubicBezTo>
                    <a:pt x="531381" y="57622"/>
                    <a:pt x="544017" y="88129"/>
                    <a:pt x="544017" y="119939"/>
                  </a:cubicBezTo>
                  <a:lnTo>
                    <a:pt x="544017" y="210947"/>
                  </a:lnTo>
                  <a:cubicBezTo>
                    <a:pt x="544017" y="242757"/>
                    <a:pt x="531381" y="273264"/>
                    <a:pt x="508888" y="295756"/>
                  </a:cubicBezTo>
                  <a:cubicBezTo>
                    <a:pt x="486395" y="318249"/>
                    <a:pt x="455888" y="330886"/>
                    <a:pt x="424078" y="330886"/>
                  </a:cubicBezTo>
                  <a:lnTo>
                    <a:pt x="119939" y="330886"/>
                  </a:lnTo>
                  <a:cubicBezTo>
                    <a:pt x="88129" y="330886"/>
                    <a:pt x="57622" y="318249"/>
                    <a:pt x="35129" y="295756"/>
                  </a:cubicBezTo>
                  <a:cubicBezTo>
                    <a:pt x="12636" y="273264"/>
                    <a:pt x="0" y="242757"/>
                    <a:pt x="0" y="210947"/>
                  </a:cubicBezTo>
                  <a:lnTo>
                    <a:pt x="0" y="119939"/>
                  </a:lnTo>
                  <a:cubicBezTo>
                    <a:pt x="0" y="88129"/>
                    <a:pt x="12636" y="57622"/>
                    <a:pt x="35129" y="35129"/>
                  </a:cubicBezTo>
                  <a:cubicBezTo>
                    <a:pt x="57622" y="12636"/>
                    <a:pt x="88129" y="0"/>
                    <a:pt x="119939" y="0"/>
                  </a:cubicBezTo>
                  <a:close/>
                </a:path>
              </a:pathLst>
            </a:custGeom>
            <a:solidFill>
              <a:srgbClr val="393A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13"/>
            <p:cNvSpPr txBox="1"/>
            <p:nvPr/>
          </p:nvSpPr>
          <p:spPr>
            <a:xfrm>
              <a:off x="0" y="-47625"/>
              <a:ext cx="544017" cy="3785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32" name="Google Shape;632;p13"/>
          <p:cNvGrpSpPr/>
          <p:nvPr/>
        </p:nvGrpSpPr>
        <p:grpSpPr>
          <a:xfrm>
            <a:off x="1138275" y="2129290"/>
            <a:ext cx="2065565" cy="1437158"/>
            <a:chOff x="0" y="-47625"/>
            <a:chExt cx="544017" cy="378511"/>
          </a:xfrm>
        </p:grpSpPr>
        <p:sp>
          <p:nvSpPr>
            <p:cNvPr id="633" name="Google Shape;633;p13"/>
            <p:cNvSpPr/>
            <p:nvPr/>
          </p:nvSpPr>
          <p:spPr>
            <a:xfrm>
              <a:off x="0" y="0"/>
              <a:ext cx="544017" cy="330886"/>
            </a:xfrm>
            <a:custGeom>
              <a:avLst/>
              <a:gdLst/>
              <a:ahLst/>
              <a:cxnLst/>
              <a:rect l="l" t="t" r="r" b="b"/>
              <a:pathLst>
                <a:path w="544017" h="330886" extrusionOk="0">
                  <a:moveTo>
                    <a:pt x="119939" y="0"/>
                  </a:moveTo>
                  <a:lnTo>
                    <a:pt x="424078" y="0"/>
                  </a:lnTo>
                  <a:cubicBezTo>
                    <a:pt x="455888" y="0"/>
                    <a:pt x="486395" y="12636"/>
                    <a:pt x="508888" y="35129"/>
                  </a:cubicBezTo>
                  <a:cubicBezTo>
                    <a:pt x="531381" y="57622"/>
                    <a:pt x="544017" y="88129"/>
                    <a:pt x="544017" y="119939"/>
                  </a:cubicBezTo>
                  <a:lnTo>
                    <a:pt x="544017" y="210947"/>
                  </a:lnTo>
                  <a:cubicBezTo>
                    <a:pt x="544017" y="242757"/>
                    <a:pt x="531381" y="273264"/>
                    <a:pt x="508888" y="295756"/>
                  </a:cubicBezTo>
                  <a:cubicBezTo>
                    <a:pt x="486395" y="318249"/>
                    <a:pt x="455888" y="330886"/>
                    <a:pt x="424078" y="330886"/>
                  </a:cubicBezTo>
                  <a:lnTo>
                    <a:pt x="119939" y="330886"/>
                  </a:lnTo>
                  <a:cubicBezTo>
                    <a:pt x="88129" y="330886"/>
                    <a:pt x="57622" y="318249"/>
                    <a:pt x="35129" y="295756"/>
                  </a:cubicBezTo>
                  <a:cubicBezTo>
                    <a:pt x="12636" y="273264"/>
                    <a:pt x="0" y="242757"/>
                    <a:pt x="0" y="210947"/>
                  </a:cubicBezTo>
                  <a:lnTo>
                    <a:pt x="0" y="119939"/>
                  </a:lnTo>
                  <a:cubicBezTo>
                    <a:pt x="0" y="88129"/>
                    <a:pt x="12636" y="57622"/>
                    <a:pt x="35129" y="35129"/>
                  </a:cubicBezTo>
                  <a:cubicBezTo>
                    <a:pt x="57622" y="12636"/>
                    <a:pt x="88129" y="0"/>
                    <a:pt x="119939" y="0"/>
                  </a:cubicBezTo>
                  <a:close/>
                </a:path>
              </a:pathLst>
            </a:custGeom>
            <a:solidFill>
              <a:srgbClr val="F683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13"/>
            <p:cNvSpPr txBox="1"/>
            <p:nvPr/>
          </p:nvSpPr>
          <p:spPr>
            <a:xfrm>
              <a:off x="0" y="-47625"/>
              <a:ext cx="544017" cy="3785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35" name="Google Shape;635;p13"/>
          <p:cNvGrpSpPr/>
          <p:nvPr/>
        </p:nvGrpSpPr>
        <p:grpSpPr>
          <a:xfrm>
            <a:off x="11999777" y="8705085"/>
            <a:ext cx="5851054" cy="1309820"/>
            <a:chOff x="0" y="0"/>
            <a:chExt cx="7801405" cy="1746426"/>
          </a:xfrm>
        </p:grpSpPr>
        <p:grpSp>
          <p:nvGrpSpPr>
            <p:cNvPr id="636" name="Google Shape;636;p13"/>
            <p:cNvGrpSpPr/>
            <p:nvPr/>
          </p:nvGrpSpPr>
          <p:grpSpPr>
            <a:xfrm rot="10800000">
              <a:off x="5628042" y="1226060"/>
              <a:ext cx="2173363" cy="520366"/>
              <a:chOff x="0" y="-47625"/>
              <a:chExt cx="429306" cy="102789"/>
            </a:xfrm>
          </p:grpSpPr>
          <p:sp>
            <p:nvSpPr>
              <p:cNvPr id="637" name="Google Shape;637;p13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" name="Google Shape;638;p13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39" name="Google Shape;639;p13"/>
            <p:cNvGrpSpPr/>
            <p:nvPr/>
          </p:nvGrpSpPr>
          <p:grpSpPr>
            <a:xfrm rot="10800000">
              <a:off x="3056328" y="1226060"/>
              <a:ext cx="2173363" cy="520366"/>
              <a:chOff x="0" y="-47625"/>
              <a:chExt cx="429306" cy="102789"/>
            </a:xfrm>
          </p:grpSpPr>
          <p:sp>
            <p:nvSpPr>
              <p:cNvPr id="640" name="Google Shape;640;p13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" name="Google Shape;641;p13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42" name="Google Shape;642;p13"/>
            <p:cNvGrpSpPr/>
            <p:nvPr/>
          </p:nvGrpSpPr>
          <p:grpSpPr>
            <a:xfrm rot="10800000">
              <a:off x="4282709" y="409897"/>
              <a:ext cx="2173363" cy="520366"/>
              <a:chOff x="0" y="-47625"/>
              <a:chExt cx="429306" cy="102789"/>
            </a:xfrm>
          </p:grpSpPr>
          <p:sp>
            <p:nvSpPr>
              <p:cNvPr id="643" name="Google Shape;643;p13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4" name="Google Shape;644;p13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45" name="Google Shape;645;p13"/>
            <p:cNvGrpSpPr/>
            <p:nvPr/>
          </p:nvGrpSpPr>
          <p:grpSpPr>
            <a:xfrm rot="10800000">
              <a:off x="1969647" y="421320"/>
              <a:ext cx="2173363" cy="520366"/>
              <a:chOff x="0" y="-47625"/>
              <a:chExt cx="429306" cy="102789"/>
            </a:xfrm>
          </p:grpSpPr>
          <p:sp>
            <p:nvSpPr>
              <p:cNvPr id="646" name="Google Shape;646;p13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7" name="Google Shape;647;p13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48" name="Google Shape;648;p13"/>
            <p:cNvGrpSpPr/>
            <p:nvPr/>
          </p:nvGrpSpPr>
          <p:grpSpPr>
            <a:xfrm rot="10800000">
              <a:off x="1295725" y="1226060"/>
              <a:ext cx="1191036" cy="520366"/>
              <a:chOff x="0" y="-47625"/>
              <a:chExt cx="235266" cy="102789"/>
            </a:xfrm>
          </p:grpSpPr>
          <p:sp>
            <p:nvSpPr>
              <p:cNvPr id="649" name="Google Shape;649;p13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" name="Google Shape;650;p13"/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51" name="Google Shape;651;p13"/>
            <p:cNvGrpSpPr/>
            <p:nvPr/>
          </p:nvGrpSpPr>
          <p:grpSpPr>
            <a:xfrm rot="10800000">
              <a:off x="0" y="421320"/>
              <a:ext cx="1191036" cy="520366"/>
              <a:chOff x="0" y="-47625"/>
              <a:chExt cx="235266" cy="102789"/>
            </a:xfrm>
          </p:grpSpPr>
          <p:sp>
            <p:nvSpPr>
              <p:cNvPr id="652" name="Google Shape;652;p13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3" name="Google Shape;653;p13"/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54" name="Google Shape;654;p13"/>
            <p:cNvGrpSpPr/>
            <p:nvPr/>
          </p:nvGrpSpPr>
          <p:grpSpPr>
            <a:xfrm rot="10800000">
              <a:off x="6598946" y="421320"/>
              <a:ext cx="1202459" cy="497523"/>
              <a:chOff x="0" y="-47625"/>
              <a:chExt cx="237523" cy="98276"/>
            </a:xfrm>
          </p:grpSpPr>
          <p:sp>
            <p:nvSpPr>
              <p:cNvPr id="655" name="Google Shape;655;p13"/>
              <p:cNvSpPr/>
              <p:nvPr/>
            </p:nvSpPr>
            <p:spPr>
              <a:xfrm>
                <a:off x="0" y="0"/>
                <a:ext cx="237523" cy="50651"/>
              </a:xfrm>
              <a:custGeom>
                <a:avLst/>
                <a:gdLst/>
                <a:ahLst/>
                <a:cxnLst/>
                <a:rect l="l" t="t" r="r" b="b"/>
                <a:pathLst>
                  <a:path w="237523" h="50651" extrusionOk="0">
                    <a:moveTo>
                      <a:pt x="25326" y="0"/>
                    </a:moveTo>
                    <a:lnTo>
                      <a:pt x="212197" y="0"/>
                    </a:lnTo>
                    <a:cubicBezTo>
                      <a:pt x="226184" y="0"/>
                      <a:pt x="237523" y="11339"/>
                      <a:pt x="237523" y="25326"/>
                    </a:cubicBezTo>
                    <a:lnTo>
                      <a:pt x="237523" y="25326"/>
                    </a:lnTo>
                    <a:cubicBezTo>
                      <a:pt x="237523" y="39312"/>
                      <a:pt x="226184" y="50651"/>
                      <a:pt x="212197" y="50651"/>
                    </a:cubicBezTo>
                    <a:lnTo>
                      <a:pt x="25326" y="50651"/>
                    </a:lnTo>
                    <a:cubicBezTo>
                      <a:pt x="11339" y="50651"/>
                      <a:pt x="0" y="39312"/>
                      <a:pt x="0" y="25326"/>
                    </a:cubicBezTo>
                    <a:lnTo>
                      <a:pt x="0" y="25326"/>
                    </a:lnTo>
                    <a:cubicBezTo>
                      <a:pt x="0" y="11339"/>
                      <a:pt x="11339" y="0"/>
                      <a:pt x="25326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" name="Google Shape;656;p13"/>
              <p:cNvSpPr txBox="1"/>
              <p:nvPr/>
            </p:nvSpPr>
            <p:spPr>
              <a:xfrm>
                <a:off x="0" y="-47625"/>
                <a:ext cx="237523" cy="982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57" name="Google Shape;657;p13"/>
            <p:cNvGrpSpPr/>
            <p:nvPr/>
          </p:nvGrpSpPr>
          <p:grpSpPr>
            <a:xfrm rot="10800000">
              <a:off x="3423955" y="819795"/>
              <a:ext cx="4377449" cy="520366"/>
              <a:chOff x="0" y="-47625"/>
              <a:chExt cx="864681" cy="102789"/>
            </a:xfrm>
          </p:grpSpPr>
          <p:sp>
            <p:nvSpPr>
              <p:cNvPr id="658" name="Google Shape;658;p13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" name="Google Shape;659;p13"/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60" name="Google Shape;660;p13"/>
            <p:cNvGrpSpPr/>
            <p:nvPr/>
          </p:nvGrpSpPr>
          <p:grpSpPr>
            <a:xfrm rot="10800000">
              <a:off x="3423955" y="0"/>
              <a:ext cx="4377449" cy="520366"/>
              <a:chOff x="0" y="-47625"/>
              <a:chExt cx="864681" cy="102789"/>
            </a:xfrm>
          </p:grpSpPr>
          <p:sp>
            <p:nvSpPr>
              <p:cNvPr id="661" name="Google Shape;661;p13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3D0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" name="Google Shape;662;p13"/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663" name="Google Shape;663;p13"/>
          <p:cNvGrpSpPr/>
          <p:nvPr/>
        </p:nvGrpSpPr>
        <p:grpSpPr>
          <a:xfrm>
            <a:off x="503083" y="429189"/>
            <a:ext cx="5851054" cy="1309820"/>
            <a:chOff x="0" y="0"/>
            <a:chExt cx="7801405" cy="1746426"/>
          </a:xfrm>
        </p:grpSpPr>
        <p:grpSp>
          <p:nvGrpSpPr>
            <p:cNvPr id="664" name="Google Shape;664;p13"/>
            <p:cNvGrpSpPr/>
            <p:nvPr/>
          </p:nvGrpSpPr>
          <p:grpSpPr>
            <a:xfrm rot="10800000">
              <a:off x="5628042" y="1226060"/>
              <a:ext cx="2173363" cy="520366"/>
              <a:chOff x="0" y="-47625"/>
              <a:chExt cx="429306" cy="102789"/>
            </a:xfrm>
          </p:grpSpPr>
          <p:sp>
            <p:nvSpPr>
              <p:cNvPr id="665" name="Google Shape;665;p13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6" name="Google Shape;666;p13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67" name="Google Shape;667;p13"/>
            <p:cNvGrpSpPr/>
            <p:nvPr/>
          </p:nvGrpSpPr>
          <p:grpSpPr>
            <a:xfrm rot="10800000">
              <a:off x="3056328" y="1226060"/>
              <a:ext cx="2173363" cy="520366"/>
              <a:chOff x="0" y="-47625"/>
              <a:chExt cx="429306" cy="102789"/>
            </a:xfrm>
          </p:grpSpPr>
          <p:sp>
            <p:nvSpPr>
              <p:cNvPr id="668" name="Google Shape;668;p13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" name="Google Shape;669;p13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70" name="Google Shape;670;p13"/>
            <p:cNvGrpSpPr/>
            <p:nvPr/>
          </p:nvGrpSpPr>
          <p:grpSpPr>
            <a:xfrm rot="10800000">
              <a:off x="4282709" y="409897"/>
              <a:ext cx="2173363" cy="520366"/>
              <a:chOff x="0" y="-47625"/>
              <a:chExt cx="429306" cy="102789"/>
            </a:xfrm>
          </p:grpSpPr>
          <p:sp>
            <p:nvSpPr>
              <p:cNvPr id="671" name="Google Shape;671;p13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2" name="Google Shape;672;p13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73" name="Google Shape;673;p13"/>
            <p:cNvGrpSpPr/>
            <p:nvPr/>
          </p:nvGrpSpPr>
          <p:grpSpPr>
            <a:xfrm rot="10800000">
              <a:off x="1969647" y="421320"/>
              <a:ext cx="2173363" cy="520366"/>
              <a:chOff x="0" y="-47625"/>
              <a:chExt cx="429306" cy="102789"/>
            </a:xfrm>
          </p:grpSpPr>
          <p:sp>
            <p:nvSpPr>
              <p:cNvPr id="674" name="Google Shape;674;p13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5" name="Google Shape;675;p13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76" name="Google Shape;676;p13"/>
            <p:cNvGrpSpPr/>
            <p:nvPr/>
          </p:nvGrpSpPr>
          <p:grpSpPr>
            <a:xfrm rot="10800000">
              <a:off x="1295725" y="1226060"/>
              <a:ext cx="1191036" cy="520366"/>
              <a:chOff x="0" y="-47625"/>
              <a:chExt cx="235266" cy="102789"/>
            </a:xfrm>
          </p:grpSpPr>
          <p:sp>
            <p:nvSpPr>
              <p:cNvPr id="677" name="Google Shape;677;p13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8" name="Google Shape;678;p13"/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79" name="Google Shape;679;p13"/>
            <p:cNvGrpSpPr/>
            <p:nvPr/>
          </p:nvGrpSpPr>
          <p:grpSpPr>
            <a:xfrm rot="10800000">
              <a:off x="0" y="421320"/>
              <a:ext cx="1191036" cy="520366"/>
              <a:chOff x="0" y="-47625"/>
              <a:chExt cx="235266" cy="102789"/>
            </a:xfrm>
          </p:grpSpPr>
          <p:sp>
            <p:nvSpPr>
              <p:cNvPr id="680" name="Google Shape;680;p13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1" name="Google Shape;681;p13"/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82" name="Google Shape;682;p13"/>
            <p:cNvGrpSpPr/>
            <p:nvPr/>
          </p:nvGrpSpPr>
          <p:grpSpPr>
            <a:xfrm rot="10800000">
              <a:off x="6598946" y="421320"/>
              <a:ext cx="1202459" cy="497523"/>
              <a:chOff x="0" y="-47625"/>
              <a:chExt cx="237523" cy="98276"/>
            </a:xfrm>
          </p:grpSpPr>
          <p:sp>
            <p:nvSpPr>
              <p:cNvPr id="683" name="Google Shape;683;p13"/>
              <p:cNvSpPr/>
              <p:nvPr/>
            </p:nvSpPr>
            <p:spPr>
              <a:xfrm>
                <a:off x="0" y="0"/>
                <a:ext cx="237523" cy="50651"/>
              </a:xfrm>
              <a:custGeom>
                <a:avLst/>
                <a:gdLst/>
                <a:ahLst/>
                <a:cxnLst/>
                <a:rect l="l" t="t" r="r" b="b"/>
                <a:pathLst>
                  <a:path w="237523" h="50651" extrusionOk="0">
                    <a:moveTo>
                      <a:pt x="25326" y="0"/>
                    </a:moveTo>
                    <a:lnTo>
                      <a:pt x="212197" y="0"/>
                    </a:lnTo>
                    <a:cubicBezTo>
                      <a:pt x="226184" y="0"/>
                      <a:pt x="237523" y="11339"/>
                      <a:pt x="237523" y="25326"/>
                    </a:cubicBezTo>
                    <a:lnTo>
                      <a:pt x="237523" y="25326"/>
                    </a:lnTo>
                    <a:cubicBezTo>
                      <a:pt x="237523" y="39312"/>
                      <a:pt x="226184" y="50651"/>
                      <a:pt x="212197" y="50651"/>
                    </a:cubicBezTo>
                    <a:lnTo>
                      <a:pt x="25326" y="50651"/>
                    </a:lnTo>
                    <a:cubicBezTo>
                      <a:pt x="11339" y="50651"/>
                      <a:pt x="0" y="39312"/>
                      <a:pt x="0" y="25326"/>
                    </a:cubicBezTo>
                    <a:lnTo>
                      <a:pt x="0" y="25326"/>
                    </a:lnTo>
                    <a:cubicBezTo>
                      <a:pt x="0" y="11339"/>
                      <a:pt x="11339" y="0"/>
                      <a:pt x="25326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4" name="Google Shape;684;p13"/>
              <p:cNvSpPr txBox="1"/>
              <p:nvPr/>
            </p:nvSpPr>
            <p:spPr>
              <a:xfrm>
                <a:off x="0" y="-47625"/>
                <a:ext cx="237523" cy="982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85" name="Google Shape;685;p13"/>
            <p:cNvGrpSpPr/>
            <p:nvPr/>
          </p:nvGrpSpPr>
          <p:grpSpPr>
            <a:xfrm rot="10800000">
              <a:off x="3423955" y="819795"/>
              <a:ext cx="4377449" cy="520366"/>
              <a:chOff x="0" y="-47625"/>
              <a:chExt cx="864681" cy="102789"/>
            </a:xfrm>
          </p:grpSpPr>
          <p:sp>
            <p:nvSpPr>
              <p:cNvPr id="686" name="Google Shape;686;p13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7" name="Google Shape;687;p13"/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88" name="Google Shape;688;p13"/>
            <p:cNvGrpSpPr/>
            <p:nvPr/>
          </p:nvGrpSpPr>
          <p:grpSpPr>
            <a:xfrm rot="10800000">
              <a:off x="3423955" y="0"/>
              <a:ext cx="4377449" cy="520366"/>
              <a:chOff x="0" y="-47625"/>
              <a:chExt cx="864681" cy="102789"/>
            </a:xfrm>
          </p:grpSpPr>
          <p:sp>
            <p:nvSpPr>
              <p:cNvPr id="689" name="Google Shape;689;p13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3D0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" name="Google Shape;690;p13"/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691" name="Google Shape;691;p13"/>
          <p:cNvGrpSpPr/>
          <p:nvPr/>
        </p:nvGrpSpPr>
        <p:grpSpPr>
          <a:xfrm rot="2821008">
            <a:off x="16959926" y="165868"/>
            <a:ext cx="1057412" cy="1194325"/>
            <a:chOff x="-95788" y="-89271"/>
            <a:chExt cx="1409883" cy="1592433"/>
          </a:xfrm>
        </p:grpSpPr>
        <p:grpSp>
          <p:nvGrpSpPr>
            <p:cNvPr id="692" name="Google Shape;692;p13"/>
            <p:cNvGrpSpPr/>
            <p:nvPr/>
          </p:nvGrpSpPr>
          <p:grpSpPr>
            <a:xfrm rot="-2821008">
              <a:off x="134749" y="283003"/>
              <a:ext cx="943438" cy="1040647"/>
              <a:chOff x="0" y="-47625"/>
              <a:chExt cx="343153" cy="378511"/>
            </a:xfrm>
          </p:grpSpPr>
          <p:sp>
            <p:nvSpPr>
              <p:cNvPr id="693" name="Google Shape;693;p13"/>
              <p:cNvSpPr/>
              <p:nvPr/>
            </p:nvSpPr>
            <p:spPr>
              <a:xfrm>
                <a:off x="0" y="0"/>
                <a:ext cx="343153" cy="330886"/>
              </a:xfrm>
              <a:custGeom>
                <a:avLst/>
                <a:gdLst/>
                <a:ahLst/>
                <a:cxnLst/>
                <a:rect l="l" t="t" r="r" b="b"/>
                <a:pathLst>
                  <a:path w="343153" h="330886" extrusionOk="0">
                    <a:moveTo>
                      <a:pt x="165443" y="0"/>
                    </a:moveTo>
                    <a:lnTo>
                      <a:pt x="177710" y="0"/>
                    </a:lnTo>
                    <a:cubicBezTo>
                      <a:pt x="221589" y="0"/>
                      <a:pt x="263670" y="17431"/>
                      <a:pt x="294696" y="48457"/>
                    </a:cubicBezTo>
                    <a:cubicBezTo>
                      <a:pt x="325723" y="79484"/>
                      <a:pt x="343153" y="121565"/>
                      <a:pt x="343153" y="165443"/>
                    </a:cubicBezTo>
                    <a:lnTo>
                      <a:pt x="343153" y="165443"/>
                    </a:lnTo>
                    <a:cubicBezTo>
                      <a:pt x="343153" y="256814"/>
                      <a:pt x="269082" y="330886"/>
                      <a:pt x="177710" y="330886"/>
                    </a:cubicBezTo>
                    <a:lnTo>
                      <a:pt x="165443" y="330886"/>
                    </a:lnTo>
                    <a:cubicBezTo>
                      <a:pt x="74071" y="330886"/>
                      <a:pt x="0" y="256814"/>
                      <a:pt x="0" y="165443"/>
                    </a:cubicBezTo>
                    <a:lnTo>
                      <a:pt x="0" y="165443"/>
                    </a:lnTo>
                    <a:cubicBezTo>
                      <a:pt x="0" y="74071"/>
                      <a:pt x="74071" y="0"/>
                      <a:pt x="165443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" name="Google Shape;694;p13"/>
              <p:cNvSpPr txBox="1"/>
              <p:nvPr/>
            </p:nvSpPr>
            <p:spPr>
              <a:xfrm>
                <a:off x="0" y="-47625"/>
                <a:ext cx="343153" cy="3785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17125" tIns="117125" rIns="117125" bIns="1171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95" name="Google Shape;695;p13"/>
            <p:cNvGrpSpPr/>
            <p:nvPr/>
          </p:nvGrpSpPr>
          <p:grpSpPr>
            <a:xfrm rot="-2821008">
              <a:off x="140122" y="90242"/>
              <a:ext cx="943438" cy="1040647"/>
              <a:chOff x="0" y="-47625"/>
              <a:chExt cx="343153" cy="378511"/>
            </a:xfrm>
          </p:grpSpPr>
          <p:sp>
            <p:nvSpPr>
              <p:cNvPr id="696" name="Google Shape;696;p13"/>
              <p:cNvSpPr/>
              <p:nvPr/>
            </p:nvSpPr>
            <p:spPr>
              <a:xfrm>
                <a:off x="0" y="0"/>
                <a:ext cx="343153" cy="330886"/>
              </a:xfrm>
              <a:custGeom>
                <a:avLst/>
                <a:gdLst/>
                <a:ahLst/>
                <a:cxnLst/>
                <a:rect l="l" t="t" r="r" b="b"/>
                <a:pathLst>
                  <a:path w="343153" h="330886" extrusionOk="0">
                    <a:moveTo>
                      <a:pt x="165443" y="0"/>
                    </a:moveTo>
                    <a:lnTo>
                      <a:pt x="177710" y="0"/>
                    </a:lnTo>
                    <a:cubicBezTo>
                      <a:pt x="221589" y="0"/>
                      <a:pt x="263670" y="17431"/>
                      <a:pt x="294696" y="48457"/>
                    </a:cubicBezTo>
                    <a:cubicBezTo>
                      <a:pt x="325723" y="79484"/>
                      <a:pt x="343153" y="121565"/>
                      <a:pt x="343153" y="165443"/>
                    </a:cubicBezTo>
                    <a:lnTo>
                      <a:pt x="343153" y="165443"/>
                    </a:lnTo>
                    <a:cubicBezTo>
                      <a:pt x="343153" y="256814"/>
                      <a:pt x="269082" y="330886"/>
                      <a:pt x="177710" y="330886"/>
                    </a:cubicBezTo>
                    <a:lnTo>
                      <a:pt x="165443" y="330886"/>
                    </a:lnTo>
                    <a:cubicBezTo>
                      <a:pt x="74071" y="330886"/>
                      <a:pt x="0" y="256814"/>
                      <a:pt x="0" y="165443"/>
                    </a:cubicBezTo>
                    <a:lnTo>
                      <a:pt x="0" y="165443"/>
                    </a:lnTo>
                    <a:cubicBezTo>
                      <a:pt x="0" y="74071"/>
                      <a:pt x="74071" y="0"/>
                      <a:pt x="165443" y="0"/>
                    </a:cubicBezTo>
                    <a:close/>
                  </a:path>
                </a:pathLst>
              </a:custGeom>
              <a:solidFill>
                <a:srgbClr val="F6836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" name="Google Shape;697;p13"/>
              <p:cNvSpPr txBox="1"/>
              <p:nvPr/>
            </p:nvSpPr>
            <p:spPr>
              <a:xfrm>
                <a:off x="0" y="-47625"/>
                <a:ext cx="343153" cy="3785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17125" tIns="117125" rIns="117125" bIns="1171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98" name="Google Shape;698;p13"/>
            <p:cNvGrpSpPr/>
            <p:nvPr/>
          </p:nvGrpSpPr>
          <p:grpSpPr>
            <a:xfrm>
              <a:off x="625032" y="253446"/>
              <a:ext cx="69946" cy="699445"/>
              <a:chOff x="0" y="-47625"/>
              <a:chExt cx="31856" cy="318558"/>
            </a:xfrm>
          </p:grpSpPr>
          <p:sp>
            <p:nvSpPr>
              <p:cNvPr id="699" name="Google Shape;699;p13"/>
              <p:cNvSpPr/>
              <p:nvPr/>
            </p:nvSpPr>
            <p:spPr>
              <a:xfrm>
                <a:off x="0" y="0"/>
                <a:ext cx="31856" cy="270933"/>
              </a:xfrm>
              <a:custGeom>
                <a:avLst/>
                <a:gdLst/>
                <a:ahLst/>
                <a:cxnLst/>
                <a:rect l="l" t="t" r="r" b="b"/>
                <a:pathLst>
                  <a:path w="31856" h="270933" extrusionOk="0">
                    <a:moveTo>
                      <a:pt x="15928" y="0"/>
                    </a:moveTo>
                    <a:lnTo>
                      <a:pt x="15928" y="0"/>
                    </a:lnTo>
                    <a:cubicBezTo>
                      <a:pt x="20153" y="0"/>
                      <a:pt x="24204" y="1678"/>
                      <a:pt x="27191" y="4665"/>
                    </a:cubicBezTo>
                    <a:cubicBezTo>
                      <a:pt x="30178" y="7652"/>
                      <a:pt x="31856" y="11704"/>
                      <a:pt x="31856" y="15928"/>
                    </a:cubicBezTo>
                    <a:lnTo>
                      <a:pt x="31856" y="255005"/>
                    </a:lnTo>
                    <a:cubicBezTo>
                      <a:pt x="31856" y="259230"/>
                      <a:pt x="30178" y="263281"/>
                      <a:pt x="27191" y="266268"/>
                    </a:cubicBezTo>
                    <a:cubicBezTo>
                      <a:pt x="24204" y="269255"/>
                      <a:pt x="20153" y="270933"/>
                      <a:pt x="15928" y="270933"/>
                    </a:cubicBezTo>
                    <a:lnTo>
                      <a:pt x="15928" y="270933"/>
                    </a:lnTo>
                    <a:cubicBezTo>
                      <a:pt x="7131" y="270933"/>
                      <a:pt x="0" y="263802"/>
                      <a:pt x="0" y="255005"/>
                    </a:cubicBezTo>
                    <a:lnTo>
                      <a:pt x="0" y="15928"/>
                    </a:lnTo>
                    <a:cubicBezTo>
                      <a:pt x="0" y="7131"/>
                      <a:pt x="7131" y="0"/>
                      <a:pt x="15928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" name="Google Shape;700;p13"/>
              <p:cNvSpPr txBox="1"/>
              <p:nvPr/>
            </p:nvSpPr>
            <p:spPr>
              <a:xfrm>
                <a:off x="0" y="-47625"/>
                <a:ext cx="31856" cy="3185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01" name="Google Shape;701;p13"/>
            <p:cNvGrpSpPr/>
            <p:nvPr/>
          </p:nvGrpSpPr>
          <p:grpSpPr>
            <a:xfrm rot="5400000">
              <a:off x="676029" y="305730"/>
              <a:ext cx="72519" cy="699445"/>
              <a:chOff x="0" y="-47625"/>
              <a:chExt cx="33028" cy="318558"/>
            </a:xfrm>
          </p:grpSpPr>
          <p:sp>
            <p:nvSpPr>
              <p:cNvPr id="702" name="Google Shape;702;p13"/>
              <p:cNvSpPr/>
              <p:nvPr/>
            </p:nvSpPr>
            <p:spPr>
              <a:xfrm>
                <a:off x="0" y="0"/>
                <a:ext cx="33028" cy="270933"/>
              </a:xfrm>
              <a:custGeom>
                <a:avLst/>
                <a:gdLst/>
                <a:ahLst/>
                <a:cxnLst/>
                <a:rect l="l" t="t" r="r" b="b"/>
                <a:pathLst>
                  <a:path w="33028" h="270933" extrusionOk="0">
                    <a:moveTo>
                      <a:pt x="16514" y="0"/>
                    </a:moveTo>
                    <a:lnTo>
                      <a:pt x="16514" y="0"/>
                    </a:lnTo>
                    <a:cubicBezTo>
                      <a:pt x="25635" y="0"/>
                      <a:pt x="33028" y="7394"/>
                      <a:pt x="33028" y="16514"/>
                    </a:cubicBezTo>
                    <a:lnTo>
                      <a:pt x="33028" y="254419"/>
                    </a:lnTo>
                    <a:cubicBezTo>
                      <a:pt x="33028" y="258799"/>
                      <a:pt x="31288" y="262999"/>
                      <a:pt x="28191" y="266096"/>
                    </a:cubicBezTo>
                    <a:cubicBezTo>
                      <a:pt x="25094" y="269193"/>
                      <a:pt x="20894" y="270933"/>
                      <a:pt x="16514" y="270933"/>
                    </a:cubicBezTo>
                    <a:lnTo>
                      <a:pt x="16514" y="270933"/>
                    </a:lnTo>
                    <a:cubicBezTo>
                      <a:pt x="7394" y="270933"/>
                      <a:pt x="0" y="263540"/>
                      <a:pt x="0" y="254419"/>
                    </a:cubicBezTo>
                    <a:lnTo>
                      <a:pt x="0" y="16514"/>
                    </a:lnTo>
                    <a:cubicBezTo>
                      <a:pt x="0" y="12134"/>
                      <a:pt x="1740" y="7934"/>
                      <a:pt x="4837" y="4837"/>
                    </a:cubicBezTo>
                    <a:cubicBezTo>
                      <a:pt x="7934" y="1740"/>
                      <a:pt x="12134" y="0"/>
                      <a:pt x="16514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3" name="Google Shape;703;p13"/>
              <p:cNvSpPr txBox="1"/>
              <p:nvPr/>
            </p:nvSpPr>
            <p:spPr>
              <a:xfrm>
                <a:off x="0" y="-47625"/>
                <a:ext cx="33028" cy="3185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704" name="Google Shape;704;p13"/>
          <p:cNvSpPr/>
          <p:nvPr/>
        </p:nvSpPr>
        <p:spPr>
          <a:xfrm>
            <a:off x="14398141" y="2194714"/>
            <a:ext cx="836443" cy="1333460"/>
          </a:xfrm>
          <a:custGeom>
            <a:avLst/>
            <a:gdLst/>
            <a:ahLst/>
            <a:cxnLst/>
            <a:rect l="l" t="t" r="r" b="b"/>
            <a:pathLst>
              <a:path w="836443" h="1333460" extrusionOk="0">
                <a:moveTo>
                  <a:pt x="0" y="0"/>
                </a:moveTo>
                <a:lnTo>
                  <a:pt x="836443" y="0"/>
                </a:lnTo>
                <a:lnTo>
                  <a:pt x="836443" y="1333460"/>
                </a:lnTo>
                <a:lnTo>
                  <a:pt x="0" y="13334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705" name="Google Shape;705;p13"/>
          <p:cNvSpPr txBox="1"/>
          <p:nvPr/>
        </p:nvSpPr>
        <p:spPr>
          <a:xfrm>
            <a:off x="3692541" y="2161864"/>
            <a:ext cx="10172307" cy="2308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500" b="0" i="0" u="none" strike="noStrike" cap="none" dirty="0">
                <a:solidFill>
                  <a:srgbClr val="393A3F"/>
                </a:solidFill>
                <a:latin typeface="Anton"/>
                <a:ea typeface="Anton"/>
                <a:cs typeface="Anton"/>
                <a:sym typeface="Anton"/>
              </a:rPr>
              <a:t>DATA COLLECTION</a:t>
            </a:r>
            <a:endParaRPr dirty="0"/>
          </a:p>
        </p:txBody>
      </p:sp>
      <p:sp>
        <p:nvSpPr>
          <p:cNvPr id="706" name="Google Shape;706;p13"/>
          <p:cNvSpPr txBox="1"/>
          <p:nvPr/>
        </p:nvSpPr>
        <p:spPr>
          <a:xfrm>
            <a:off x="1717979" y="2362485"/>
            <a:ext cx="1485861" cy="14538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873" b="0" i="0" u="none" strike="noStrike" cap="none" dirty="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04</a:t>
            </a:r>
            <a:endParaRPr dirty="0"/>
          </a:p>
        </p:txBody>
      </p:sp>
      <p:sp>
        <p:nvSpPr>
          <p:cNvPr id="707" name="Google Shape;707;p13"/>
          <p:cNvSpPr txBox="1"/>
          <p:nvPr/>
        </p:nvSpPr>
        <p:spPr>
          <a:xfrm>
            <a:off x="682291" y="4196262"/>
            <a:ext cx="11280280" cy="49107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4388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R="0" lvl="0" algn="l" rtl="0">
              <a:lnSpc>
                <a:spcPct val="140025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latin typeface="Arimo"/>
                <a:ea typeface="Arimo"/>
                <a:cs typeface="Arimo"/>
                <a:sym typeface="Arimo"/>
              </a:rPr>
              <a:t>Data </a:t>
            </a:r>
            <a:r>
              <a:rPr lang="en-US" sz="2800" b="0" i="0" u="none" strike="noStrike" cap="none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Sources: Medical imaging data, genetic information, clinical records. In this mini project,</a:t>
            </a:r>
            <a:r>
              <a:rPr lang="en-US" sz="2800" dirty="0">
                <a:latin typeface="Arimo"/>
                <a:ea typeface="Arimo"/>
                <a:cs typeface="Arimo"/>
                <a:sym typeface="Arimo"/>
              </a:rPr>
              <a:t> we have taken data from </a:t>
            </a:r>
            <a:r>
              <a:rPr lang="en-US" sz="2800" dirty="0" err="1">
                <a:latin typeface="Arimo"/>
                <a:ea typeface="Arimo"/>
                <a:cs typeface="Arimo"/>
                <a:sym typeface="Arimo"/>
              </a:rPr>
              <a:t>scikilearn</a:t>
            </a:r>
            <a:r>
              <a:rPr lang="en-US" sz="2800" dirty="0">
                <a:latin typeface="Arimo"/>
                <a:ea typeface="Arimo"/>
                <a:cs typeface="Arimo"/>
                <a:sym typeface="Arimo"/>
              </a:rPr>
              <a:t> lib.</a:t>
            </a:r>
            <a:endParaRPr lang="en-US" sz="2800" b="0" i="0" u="none" strike="noStrike" cap="none" dirty="0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  <a:p>
            <a:pPr marR="0" lvl="0" algn="l" rtl="0">
              <a:lnSpc>
                <a:spcPct val="140025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b="1" i="0" u="none" strike="noStrike" cap="none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Preprocessing Steps: </a:t>
            </a:r>
          </a:p>
          <a:p>
            <a:pPr marL="457200" marR="0" lvl="0" indent="-457200" algn="l" rtl="0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sz="2800" b="0" i="0" u="none" strike="noStrike" cap="none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Cleaning: Handling missing values and noise.</a:t>
            </a:r>
          </a:p>
          <a:p>
            <a:pPr marL="457200" marR="0" lvl="0" indent="-457200" algn="l" rtl="0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sz="2800" b="0" i="0" u="none" strike="noStrike" cap="none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Feature Selection: Identifying relevant features for model training.</a:t>
            </a:r>
          </a:p>
          <a:p>
            <a:pPr marL="457200" marR="0" lvl="0" indent="-457200" algn="l" rtl="0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sz="2800" b="0" i="0" u="none" strike="noStrike" cap="none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Encoding: Converting categorical data into numerical format.</a:t>
            </a:r>
          </a:p>
          <a:p>
            <a:pPr marL="457200" marR="0" lvl="0" indent="-457200" algn="l" rtl="0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sz="2800" b="0" i="0" u="none" strike="noStrike" cap="none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Splitting: Dividing data into training and testing sets.</a:t>
            </a:r>
            <a:endParaRPr lang="en-US" sz="1800" b="1" dirty="0"/>
          </a:p>
          <a:p>
            <a:pPr marL="0" marR="0" lvl="0" indent="0" algn="l" rtl="0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99" b="0" i="0" u="none" strike="noStrike" cap="none" dirty="0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pic>
        <p:nvPicPr>
          <p:cNvPr id="708" name="Google Shape;708;p13" descr="Statistics with solid fill"/>
          <p:cNvPicPr preferRelativeResize="0"/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2437677" y="3787031"/>
            <a:ext cx="4744817" cy="470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708;p13" descr="Statistics with solid fill">
            <a:extLst>
              <a:ext uri="{FF2B5EF4-FFF2-40B4-BE49-F238E27FC236}">
                <a16:creationId xmlns:a16="http://schemas.microsoft.com/office/drawing/2014/main" id="{1C6A7FA1-C823-E6CC-384E-F19F46398DA1}"/>
              </a:ext>
            </a:extLst>
          </p:cNvPr>
          <p:cNvPicPr preferRelativeResize="0"/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12663584" y="3573752"/>
            <a:ext cx="4744817" cy="47047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048003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8"/>
        </a:solidFill>
        <a:effectLst/>
      </p:bgPr>
    </p:bg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9" name="Google Shape;629;p13"/>
          <p:cNvGrpSpPr/>
          <p:nvPr/>
        </p:nvGrpSpPr>
        <p:grpSpPr>
          <a:xfrm>
            <a:off x="1028700" y="2305358"/>
            <a:ext cx="2065565" cy="1437158"/>
            <a:chOff x="0" y="-47625"/>
            <a:chExt cx="544017" cy="378511"/>
          </a:xfrm>
        </p:grpSpPr>
        <p:sp>
          <p:nvSpPr>
            <p:cNvPr id="630" name="Google Shape;630;p13"/>
            <p:cNvSpPr/>
            <p:nvPr/>
          </p:nvSpPr>
          <p:spPr>
            <a:xfrm>
              <a:off x="0" y="0"/>
              <a:ext cx="544017" cy="330886"/>
            </a:xfrm>
            <a:custGeom>
              <a:avLst/>
              <a:gdLst/>
              <a:ahLst/>
              <a:cxnLst/>
              <a:rect l="l" t="t" r="r" b="b"/>
              <a:pathLst>
                <a:path w="544017" h="330886" extrusionOk="0">
                  <a:moveTo>
                    <a:pt x="119939" y="0"/>
                  </a:moveTo>
                  <a:lnTo>
                    <a:pt x="424078" y="0"/>
                  </a:lnTo>
                  <a:cubicBezTo>
                    <a:pt x="455888" y="0"/>
                    <a:pt x="486395" y="12636"/>
                    <a:pt x="508888" y="35129"/>
                  </a:cubicBezTo>
                  <a:cubicBezTo>
                    <a:pt x="531381" y="57622"/>
                    <a:pt x="544017" y="88129"/>
                    <a:pt x="544017" y="119939"/>
                  </a:cubicBezTo>
                  <a:lnTo>
                    <a:pt x="544017" y="210947"/>
                  </a:lnTo>
                  <a:cubicBezTo>
                    <a:pt x="544017" y="242757"/>
                    <a:pt x="531381" y="273264"/>
                    <a:pt x="508888" y="295756"/>
                  </a:cubicBezTo>
                  <a:cubicBezTo>
                    <a:pt x="486395" y="318249"/>
                    <a:pt x="455888" y="330886"/>
                    <a:pt x="424078" y="330886"/>
                  </a:cubicBezTo>
                  <a:lnTo>
                    <a:pt x="119939" y="330886"/>
                  </a:lnTo>
                  <a:cubicBezTo>
                    <a:pt x="88129" y="330886"/>
                    <a:pt x="57622" y="318249"/>
                    <a:pt x="35129" y="295756"/>
                  </a:cubicBezTo>
                  <a:cubicBezTo>
                    <a:pt x="12636" y="273264"/>
                    <a:pt x="0" y="242757"/>
                    <a:pt x="0" y="210947"/>
                  </a:cubicBezTo>
                  <a:lnTo>
                    <a:pt x="0" y="119939"/>
                  </a:lnTo>
                  <a:cubicBezTo>
                    <a:pt x="0" y="88129"/>
                    <a:pt x="12636" y="57622"/>
                    <a:pt x="35129" y="35129"/>
                  </a:cubicBezTo>
                  <a:cubicBezTo>
                    <a:pt x="57622" y="12636"/>
                    <a:pt x="88129" y="0"/>
                    <a:pt x="119939" y="0"/>
                  </a:cubicBezTo>
                  <a:close/>
                </a:path>
              </a:pathLst>
            </a:custGeom>
            <a:solidFill>
              <a:srgbClr val="393A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13"/>
            <p:cNvSpPr txBox="1"/>
            <p:nvPr/>
          </p:nvSpPr>
          <p:spPr>
            <a:xfrm>
              <a:off x="0" y="-47625"/>
              <a:ext cx="544017" cy="3785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32" name="Google Shape;632;p13"/>
          <p:cNvGrpSpPr/>
          <p:nvPr/>
        </p:nvGrpSpPr>
        <p:grpSpPr>
          <a:xfrm>
            <a:off x="1138275" y="2129290"/>
            <a:ext cx="2065565" cy="1437158"/>
            <a:chOff x="0" y="-47625"/>
            <a:chExt cx="544017" cy="378511"/>
          </a:xfrm>
        </p:grpSpPr>
        <p:sp>
          <p:nvSpPr>
            <p:cNvPr id="633" name="Google Shape;633;p13"/>
            <p:cNvSpPr/>
            <p:nvPr/>
          </p:nvSpPr>
          <p:spPr>
            <a:xfrm>
              <a:off x="0" y="0"/>
              <a:ext cx="544017" cy="330886"/>
            </a:xfrm>
            <a:custGeom>
              <a:avLst/>
              <a:gdLst/>
              <a:ahLst/>
              <a:cxnLst/>
              <a:rect l="l" t="t" r="r" b="b"/>
              <a:pathLst>
                <a:path w="544017" h="330886" extrusionOk="0">
                  <a:moveTo>
                    <a:pt x="119939" y="0"/>
                  </a:moveTo>
                  <a:lnTo>
                    <a:pt x="424078" y="0"/>
                  </a:lnTo>
                  <a:cubicBezTo>
                    <a:pt x="455888" y="0"/>
                    <a:pt x="486395" y="12636"/>
                    <a:pt x="508888" y="35129"/>
                  </a:cubicBezTo>
                  <a:cubicBezTo>
                    <a:pt x="531381" y="57622"/>
                    <a:pt x="544017" y="88129"/>
                    <a:pt x="544017" y="119939"/>
                  </a:cubicBezTo>
                  <a:lnTo>
                    <a:pt x="544017" y="210947"/>
                  </a:lnTo>
                  <a:cubicBezTo>
                    <a:pt x="544017" y="242757"/>
                    <a:pt x="531381" y="273264"/>
                    <a:pt x="508888" y="295756"/>
                  </a:cubicBezTo>
                  <a:cubicBezTo>
                    <a:pt x="486395" y="318249"/>
                    <a:pt x="455888" y="330886"/>
                    <a:pt x="424078" y="330886"/>
                  </a:cubicBezTo>
                  <a:lnTo>
                    <a:pt x="119939" y="330886"/>
                  </a:lnTo>
                  <a:cubicBezTo>
                    <a:pt x="88129" y="330886"/>
                    <a:pt x="57622" y="318249"/>
                    <a:pt x="35129" y="295756"/>
                  </a:cubicBezTo>
                  <a:cubicBezTo>
                    <a:pt x="12636" y="273264"/>
                    <a:pt x="0" y="242757"/>
                    <a:pt x="0" y="210947"/>
                  </a:cubicBezTo>
                  <a:lnTo>
                    <a:pt x="0" y="119939"/>
                  </a:lnTo>
                  <a:cubicBezTo>
                    <a:pt x="0" y="88129"/>
                    <a:pt x="12636" y="57622"/>
                    <a:pt x="35129" y="35129"/>
                  </a:cubicBezTo>
                  <a:cubicBezTo>
                    <a:pt x="57622" y="12636"/>
                    <a:pt x="88129" y="0"/>
                    <a:pt x="119939" y="0"/>
                  </a:cubicBezTo>
                  <a:close/>
                </a:path>
              </a:pathLst>
            </a:custGeom>
            <a:solidFill>
              <a:srgbClr val="F683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13"/>
            <p:cNvSpPr txBox="1"/>
            <p:nvPr/>
          </p:nvSpPr>
          <p:spPr>
            <a:xfrm>
              <a:off x="0" y="-47625"/>
              <a:ext cx="544017" cy="3785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35" name="Google Shape;635;p13"/>
          <p:cNvGrpSpPr/>
          <p:nvPr/>
        </p:nvGrpSpPr>
        <p:grpSpPr>
          <a:xfrm>
            <a:off x="11999777" y="8705085"/>
            <a:ext cx="5851054" cy="1309820"/>
            <a:chOff x="0" y="0"/>
            <a:chExt cx="7801405" cy="1746426"/>
          </a:xfrm>
        </p:grpSpPr>
        <p:grpSp>
          <p:nvGrpSpPr>
            <p:cNvPr id="636" name="Google Shape;636;p13"/>
            <p:cNvGrpSpPr/>
            <p:nvPr/>
          </p:nvGrpSpPr>
          <p:grpSpPr>
            <a:xfrm rot="10800000">
              <a:off x="5628042" y="1226060"/>
              <a:ext cx="2173363" cy="520366"/>
              <a:chOff x="0" y="-47625"/>
              <a:chExt cx="429306" cy="102789"/>
            </a:xfrm>
          </p:grpSpPr>
          <p:sp>
            <p:nvSpPr>
              <p:cNvPr id="637" name="Google Shape;637;p13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" name="Google Shape;638;p13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39" name="Google Shape;639;p13"/>
            <p:cNvGrpSpPr/>
            <p:nvPr/>
          </p:nvGrpSpPr>
          <p:grpSpPr>
            <a:xfrm rot="10800000">
              <a:off x="3056328" y="1226060"/>
              <a:ext cx="2173363" cy="520366"/>
              <a:chOff x="0" y="-47625"/>
              <a:chExt cx="429306" cy="102789"/>
            </a:xfrm>
          </p:grpSpPr>
          <p:sp>
            <p:nvSpPr>
              <p:cNvPr id="640" name="Google Shape;640;p13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" name="Google Shape;641;p13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42" name="Google Shape;642;p13"/>
            <p:cNvGrpSpPr/>
            <p:nvPr/>
          </p:nvGrpSpPr>
          <p:grpSpPr>
            <a:xfrm rot="10800000">
              <a:off x="4282709" y="409897"/>
              <a:ext cx="2173363" cy="520366"/>
              <a:chOff x="0" y="-47625"/>
              <a:chExt cx="429306" cy="102789"/>
            </a:xfrm>
          </p:grpSpPr>
          <p:sp>
            <p:nvSpPr>
              <p:cNvPr id="643" name="Google Shape;643;p13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4" name="Google Shape;644;p13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45" name="Google Shape;645;p13"/>
            <p:cNvGrpSpPr/>
            <p:nvPr/>
          </p:nvGrpSpPr>
          <p:grpSpPr>
            <a:xfrm rot="10800000">
              <a:off x="1969647" y="421320"/>
              <a:ext cx="2173363" cy="520366"/>
              <a:chOff x="0" y="-47625"/>
              <a:chExt cx="429306" cy="102789"/>
            </a:xfrm>
          </p:grpSpPr>
          <p:sp>
            <p:nvSpPr>
              <p:cNvPr id="646" name="Google Shape;646;p13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7" name="Google Shape;647;p13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48" name="Google Shape;648;p13"/>
            <p:cNvGrpSpPr/>
            <p:nvPr/>
          </p:nvGrpSpPr>
          <p:grpSpPr>
            <a:xfrm rot="10800000">
              <a:off x="1295725" y="1226060"/>
              <a:ext cx="1191036" cy="520366"/>
              <a:chOff x="0" y="-47625"/>
              <a:chExt cx="235266" cy="102789"/>
            </a:xfrm>
          </p:grpSpPr>
          <p:sp>
            <p:nvSpPr>
              <p:cNvPr id="649" name="Google Shape;649;p13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" name="Google Shape;650;p13"/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51" name="Google Shape;651;p13"/>
            <p:cNvGrpSpPr/>
            <p:nvPr/>
          </p:nvGrpSpPr>
          <p:grpSpPr>
            <a:xfrm rot="10800000">
              <a:off x="0" y="421320"/>
              <a:ext cx="1191036" cy="520366"/>
              <a:chOff x="0" y="-47625"/>
              <a:chExt cx="235266" cy="102789"/>
            </a:xfrm>
          </p:grpSpPr>
          <p:sp>
            <p:nvSpPr>
              <p:cNvPr id="652" name="Google Shape;652;p13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3" name="Google Shape;653;p13"/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54" name="Google Shape;654;p13"/>
            <p:cNvGrpSpPr/>
            <p:nvPr/>
          </p:nvGrpSpPr>
          <p:grpSpPr>
            <a:xfrm rot="10800000">
              <a:off x="6598946" y="421320"/>
              <a:ext cx="1202459" cy="497523"/>
              <a:chOff x="0" y="-47625"/>
              <a:chExt cx="237523" cy="98276"/>
            </a:xfrm>
          </p:grpSpPr>
          <p:sp>
            <p:nvSpPr>
              <p:cNvPr id="655" name="Google Shape;655;p13"/>
              <p:cNvSpPr/>
              <p:nvPr/>
            </p:nvSpPr>
            <p:spPr>
              <a:xfrm>
                <a:off x="0" y="0"/>
                <a:ext cx="237523" cy="50651"/>
              </a:xfrm>
              <a:custGeom>
                <a:avLst/>
                <a:gdLst/>
                <a:ahLst/>
                <a:cxnLst/>
                <a:rect l="l" t="t" r="r" b="b"/>
                <a:pathLst>
                  <a:path w="237523" h="50651" extrusionOk="0">
                    <a:moveTo>
                      <a:pt x="25326" y="0"/>
                    </a:moveTo>
                    <a:lnTo>
                      <a:pt x="212197" y="0"/>
                    </a:lnTo>
                    <a:cubicBezTo>
                      <a:pt x="226184" y="0"/>
                      <a:pt x="237523" y="11339"/>
                      <a:pt x="237523" y="25326"/>
                    </a:cubicBezTo>
                    <a:lnTo>
                      <a:pt x="237523" y="25326"/>
                    </a:lnTo>
                    <a:cubicBezTo>
                      <a:pt x="237523" y="39312"/>
                      <a:pt x="226184" y="50651"/>
                      <a:pt x="212197" y="50651"/>
                    </a:cubicBezTo>
                    <a:lnTo>
                      <a:pt x="25326" y="50651"/>
                    </a:lnTo>
                    <a:cubicBezTo>
                      <a:pt x="11339" y="50651"/>
                      <a:pt x="0" y="39312"/>
                      <a:pt x="0" y="25326"/>
                    </a:cubicBezTo>
                    <a:lnTo>
                      <a:pt x="0" y="25326"/>
                    </a:lnTo>
                    <a:cubicBezTo>
                      <a:pt x="0" y="11339"/>
                      <a:pt x="11339" y="0"/>
                      <a:pt x="25326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" name="Google Shape;656;p13"/>
              <p:cNvSpPr txBox="1"/>
              <p:nvPr/>
            </p:nvSpPr>
            <p:spPr>
              <a:xfrm>
                <a:off x="0" y="-47625"/>
                <a:ext cx="237523" cy="982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57" name="Google Shape;657;p13"/>
            <p:cNvGrpSpPr/>
            <p:nvPr/>
          </p:nvGrpSpPr>
          <p:grpSpPr>
            <a:xfrm rot="10800000">
              <a:off x="3423955" y="819795"/>
              <a:ext cx="4377449" cy="520366"/>
              <a:chOff x="0" y="-47625"/>
              <a:chExt cx="864681" cy="102789"/>
            </a:xfrm>
          </p:grpSpPr>
          <p:sp>
            <p:nvSpPr>
              <p:cNvPr id="658" name="Google Shape;658;p13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" name="Google Shape;659;p13"/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60" name="Google Shape;660;p13"/>
            <p:cNvGrpSpPr/>
            <p:nvPr/>
          </p:nvGrpSpPr>
          <p:grpSpPr>
            <a:xfrm rot="10800000">
              <a:off x="3423955" y="0"/>
              <a:ext cx="4377449" cy="520366"/>
              <a:chOff x="0" y="-47625"/>
              <a:chExt cx="864681" cy="102789"/>
            </a:xfrm>
          </p:grpSpPr>
          <p:sp>
            <p:nvSpPr>
              <p:cNvPr id="661" name="Google Shape;661;p13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3D0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" name="Google Shape;662;p13"/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663" name="Google Shape;663;p13"/>
          <p:cNvGrpSpPr/>
          <p:nvPr/>
        </p:nvGrpSpPr>
        <p:grpSpPr>
          <a:xfrm>
            <a:off x="503083" y="429189"/>
            <a:ext cx="5851054" cy="1309820"/>
            <a:chOff x="0" y="0"/>
            <a:chExt cx="7801405" cy="1746426"/>
          </a:xfrm>
        </p:grpSpPr>
        <p:grpSp>
          <p:nvGrpSpPr>
            <p:cNvPr id="664" name="Google Shape;664;p13"/>
            <p:cNvGrpSpPr/>
            <p:nvPr/>
          </p:nvGrpSpPr>
          <p:grpSpPr>
            <a:xfrm rot="10800000">
              <a:off x="5628042" y="1226060"/>
              <a:ext cx="2173363" cy="520366"/>
              <a:chOff x="0" y="-47625"/>
              <a:chExt cx="429306" cy="102789"/>
            </a:xfrm>
          </p:grpSpPr>
          <p:sp>
            <p:nvSpPr>
              <p:cNvPr id="665" name="Google Shape;665;p13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6" name="Google Shape;666;p13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67" name="Google Shape;667;p13"/>
            <p:cNvGrpSpPr/>
            <p:nvPr/>
          </p:nvGrpSpPr>
          <p:grpSpPr>
            <a:xfrm rot="10800000">
              <a:off x="3056328" y="1226060"/>
              <a:ext cx="2173363" cy="520366"/>
              <a:chOff x="0" y="-47625"/>
              <a:chExt cx="429306" cy="102789"/>
            </a:xfrm>
          </p:grpSpPr>
          <p:sp>
            <p:nvSpPr>
              <p:cNvPr id="668" name="Google Shape;668;p13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" name="Google Shape;669;p13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70" name="Google Shape;670;p13"/>
            <p:cNvGrpSpPr/>
            <p:nvPr/>
          </p:nvGrpSpPr>
          <p:grpSpPr>
            <a:xfrm rot="10800000">
              <a:off x="4282709" y="409897"/>
              <a:ext cx="2173363" cy="520366"/>
              <a:chOff x="0" y="-47625"/>
              <a:chExt cx="429306" cy="102789"/>
            </a:xfrm>
          </p:grpSpPr>
          <p:sp>
            <p:nvSpPr>
              <p:cNvPr id="671" name="Google Shape;671;p13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2" name="Google Shape;672;p13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73" name="Google Shape;673;p13"/>
            <p:cNvGrpSpPr/>
            <p:nvPr/>
          </p:nvGrpSpPr>
          <p:grpSpPr>
            <a:xfrm rot="10800000">
              <a:off x="1969647" y="421320"/>
              <a:ext cx="2173363" cy="520366"/>
              <a:chOff x="0" y="-47625"/>
              <a:chExt cx="429306" cy="102789"/>
            </a:xfrm>
          </p:grpSpPr>
          <p:sp>
            <p:nvSpPr>
              <p:cNvPr id="674" name="Google Shape;674;p13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5" name="Google Shape;675;p13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76" name="Google Shape;676;p13"/>
            <p:cNvGrpSpPr/>
            <p:nvPr/>
          </p:nvGrpSpPr>
          <p:grpSpPr>
            <a:xfrm rot="10800000">
              <a:off x="1295725" y="1226060"/>
              <a:ext cx="1191036" cy="520366"/>
              <a:chOff x="0" y="-47625"/>
              <a:chExt cx="235266" cy="102789"/>
            </a:xfrm>
          </p:grpSpPr>
          <p:sp>
            <p:nvSpPr>
              <p:cNvPr id="677" name="Google Shape;677;p13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8" name="Google Shape;678;p13"/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79" name="Google Shape;679;p13"/>
            <p:cNvGrpSpPr/>
            <p:nvPr/>
          </p:nvGrpSpPr>
          <p:grpSpPr>
            <a:xfrm rot="10800000">
              <a:off x="0" y="421320"/>
              <a:ext cx="1191036" cy="520366"/>
              <a:chOff x="0" y="-47625"/>
              <a:chExt cx="235266" cy="102789"/>
            </a:xfrm>
          </p:grpSpPr>
          <p:sp>
            <p:nvSpPr>
              <p:cNvPr id="680" name="Google Shape;680;p13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1" name="Google Shape;681;p13"/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82" name="Google Shape;682;p13"/>
            <p:cNvGrpSpPr/>
            <p:nvPr/>
          </p:nvGrpSpPr>
          <p:grpSpPr>
            <a:xfrm rot="10800000">
              <a:off x="6598946" y="421320"/>
              <a:ext cx="1202459" cy="497523"/>
              <a:chOff x="0" y="-47625"/>
              <a:chExt cx="237523" cy="98276"/>
            </a:xfrm>
          </p:grpSpPr>
          <p:sp>
            <p:nvSpPr>
              <p:cNvPr id="683" name="Google Shape;683;p13"/>
              <p:cNvSpPr/>
              <p:nvPr/>
            </p:nvSpPr>
            <p:spPr>
              <a:xfrm>
                <a:off x="0" y="0"/>
                <a:ext cx="237523" cy="50651"/>
              </a:xfrm>
              <a:custGeom>
                <a:avLst/>
                <a:gdLst/>
                <a:ahLst/>
                <a:cxnLst/>
                <a:rect l="l" t="t" r="r" b="b"/>
                <a:pathLst>
                  <a:path w="237523" h="50651" extrusionOk="0">
                    <a:moveTo>
                      <a:pt x="25326" y="0"/>
                    </a:moveTo>
                    <a:lnTo>
                      <a:pt x="212197" y="0"/>
                    </a:lnTo>
                    <a:cubicBezTo>
                      <a:pt x="226184" y="0"/>
                      <a:pt x="237523" y="11339"/>
                      <a:pt x="237523" y="25326"/>
                    </a:cubicBezTo>
                    <a:lnTo>
                      <a:pt x="237523" y="25326"/>
                    </a:lnTo>
                    <a:cubicBezTo>
                      <a:pt x="237523" y="39312"/>
                      <a:pt x="226184" y="50651"/>
                      <a:pt x="212197" y="50651"/>
                    </a:cubicBezTo>
                    <a:lnTo>
                      <a:pt x="25326" y="50651"/>
                    </a:lnTo>
                    <a:cubicBezTo>
                      <a:pt x="11339" y="50651"/>
                      <a:pt x="0" y="39312"/>
                      <a:pt x="0" y="25326"/>
                    </a:cubicBezTo>
                    <a:lnTo>
                      <a:pt x="0" y="25326"/>
                    </a:lnTo>
                    <a:cubicBezTo>
                      <a:pt x="0" y="11339"/>
                      <a:pt x="11339" y="0"/>
                      <a:pt x="25326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4" name="Google Shape;684;p13"/>
              <p:cNvSpPr txBox="1"/>
              <p:nvPr/>
            </p:nvSpPr>
            <p:spPr>
              <a:xfrm>
                <a:off x="0" y="-47625"/>
                <a:ext cx="237523" cy="982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85" name="Google Shape;685;p13"/>
            <p:cNvGrpSpPr/>
            <p:nvPr/>
          </p:nvGrpSpPr>
          <p:grpSpPr>
            <a:xfrm rot="10800000">
              <a:off x="3423955" y="819795"/>
              <a:ext cx="4377449" cy="520366"/>
              <a:chOff x="0" y="-47625"/>
              <a:chExt cx="864681" cy="102789"/>
            </a:xfrm>
          </p:grpSpPr>
          <p:sp>
            <p:nvSpPr>
              <p:cNvPr id="686" name="Google Shape;686;p13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7" name="Google Shape;687;p13"/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88" name="Google Shape;688;p13"/>
            <p:cNvGrpSpPr/>
            <p:nvPr/>
          </p:nvGrpSpPr>
          <p:grpSpPr>
            <a:xfrm rot="10800000">
              <a:off x="3423955" y="0"/>
              <a:ext cx="4377449" cy="520366"/>
              <a:chOff x="0" y="-47625"/>
              <a:chExt cx="864681" cy="102789"/>
            </a:xfrm>
          </p:grpSpPr>
          <p:sp>
            <p:nvSpPr>
              <p:cNvPr id="689" name="Google Shape;689;p13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3D0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" name="Google Shape;690;p13"/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691" name="Google Shape;691;p13"/>
          <p:cNvGrpSpPr/>
          <p:nvPr/>
        </p:nvGrpSpPr>
        <p:grpSpPr>
          <a:xfrm rot="2821008">
            <a:off x="16959926" y="165868"/>
            <a:ext cx="1057412" cy="1194325"/>
            <a:chOff x="-95788" y="-89271"/>
            <a:chExt cx="1409883" cy="1592433"/>
          </a:xfrm>
        </p:grpSpPr>
        <p:grpSp>
          <p:nvGrpSpPr>
            <p:cNvPr id="692" name="Google Shape;692;p13"/>
            <p:cNvGrpSpPr/>
            <p:nvPr/>
          </p:nvGrpSpPr>
          <p:grpSpPr>
            <a:xfrm rot="-2821008">
              <a:off x="134749" y="283003"/>
              <a:ext cx="943438" cy="1040647"/>
              <a:chOff x="0" y="-47625"/>
              <a:chExt cx="343153" cy="378511"/>
            </a:xfrm>
          </p:grpSpPr>
          <p:sp>
            <p:nvSpPr>
              <p:cNvPr id="693" name="Google Shape;693;p13"/>
              <p:cNvSpPr/>
              <p:nvPr/>
            </p:nvSpPr>
            <p:spPr>
              <a:xfrm>
                <a:off x="0" y="0"/>
                <a:ext cx="343153" cy="330886"/>
              </a:xfrm>
              <a:custGeom>
                <a:avLst/>
                <a:gdLst/>
                <a:ahLst/>
                <a:cxnLst/>
                <a:rect l="l" t="t" r="r" b="b"/>
                <a:pathLst>
                  <a:path w="343153" h="330886" extrusionOk="0">
                    <a:moveTo>
                      <a:pt x="165443" y="0"/>
                    </a:moveTo>
                    <a:lnTo>
                      <a:pt x="177710" y="0"/>
                    </a:lnTo>
                    <a:cubicBezTo>
                      <a:pt x="221589" y="0"/>
                      <a:pt x="263670" y="17431"/>
                      <a:pt x="294696" y="48457"/>
                    </a:cubicBezTo>
                    <a:cubicBezTo>
                      <a:pt x="325723" y="79484"/>
                      <a:pt x="343153" y="121565"/>
                      <a:pt x="343153" y="165443"/>
                    </a:cubicBezTo>
                    <a:lnTo>
                      <a:pt x="343153" y="165443"/>
                    </a:lnTo>
                    <a:cubicBezTo>
                      <a:pt x="343153" y="256814"/>
                      <a:pt x="269082" y="330886"/>
                      <a:pt x="177710" y="330886"/>
                    </a:cubicBezTo>
                    <a:lnTo>
                      <a:pt x="165443" y="330886"/>
                    </a:lnTo>
                    <a:cubicBezTo>
                      <a:pt x="74071" y="330886"/>
                      <a:pt x="0" y="256814"/>
                      <a:pt x="0" y="165443"/>
                    </a:cubicBezTo>
                    <a:lnTo>
                      <a:pt x="0" y="165443"/>
                    </a:lnTo>
                    <a:cubicBezTo>
                      <a:pt x="0" y="74071"/>
                      <a:pt x="74071" y="0"/>
                      <a:pt x="165443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" name="Google Shape;694;p13"/>
              <p:cNvSpPr txBox="1"/>
              <p:nvPr/>
            </p:nvSpPr>
            <p:spPr>
              <a:xfrm>
                <a:off x="0" y="-47625"/>
                <a:ext cx="343153" cy="3785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17125" tIns="117125" rIns="117125" bIns="1171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95" name="Google Shape;695;p13"/>
            <p:cNvGrpSpPr/>
            <p:nvPr/>
          </p:nvGrpSpPr>
          <p:grpSpPr>
            <a:xfrm rot="-2821008">
              <a:off x="140122" y="90242"/>
              <a:ext cx="943438" cy="1040647"/>
              <a:chOff x="0" y="-47625"/>
              <a:chExt cx="343153" cy="378511"/>
            </a:xfrm>
          </p:grpSpPr>
          <p:sp>
            <p:nvSpPr>
              <p:cNvPr id="696" name="Google Shape;696;p13"/>
              <p:cNvSpPr/>
              <p:nvPr/>
            </p:nvSpPr>
            <p:spPr>
              <a:xfrm>
                <a:off x="0" y="0"/>
                <a:ext cx="343153" cy="330886"/>
              </a:xfrm>
              <a:custGeom>
                <a:avLst/>
                <a:gdLst/>
                <a:ahLst/>
                <a:cxnLst/>
                <a:rect l="l" t="t" r="r" b="b"/>
                <a:pathLst>
                  <a:path w="343153" h="330886" extrusionOk="0">
                    <a:moveTo>
                      <a:pt x="165443" y="0"/>
                    </a:moveTo>
                    <a:lnTo>
                      <a:pt x="177710" y="0"/>
                    </a:lnTo>
                    <a:cubicBezTo>
                      <a:pt x="221589" y="0"/>
                      <a:pt x="263670" y="17431"/>
                      <a:pt x="294696" y="48457"/>
                    </a:cubicBezTo>
                    <a:cubicBezTo>
                      <a:pt x="325723" y="79484"/>
                      <a:pt x="343153" y="121565"/>
                      <a:pt x="343153" y="165443"/>
                    </a:cubicBezTo>
                    <a:lnTo>
                      <a:pt x="343153" y="165443"/>
                    </a:lnTo>
                    <a:cubicBezTo>
                      <a:pt x="343153" y="256814"/>
                      <a:pt x="269082" y="330886"/>
                      <a:pt x="177710" y="330886"/>
                    </a:cubicBezTo>
                    <a:lnTo>
                      <a:pt x="165443" y="330886"/>
                    </a:lnTo>
                    <a:cubicBezTo>
                      <a:pt x="74071" y="330886"/>
                      <a:pt x="0" y="256814"/>
                      <a:pt x="0" y="165443"/>
                    </a:cubicBezTo>
                    <a:lnTo>
                      <a:pt x="0" y="165443"/>
                    </a:lnTo>
                    <a:cubicBezTo>
                      <a:pt x="0" y="74071"/>
                      <a:pt x="74071" y="0"/>
                      <a:pt x="165443" y="0"/>
                    </a:cubicBezTo>
                    <a:close/>
                  </a:path>
                </a:pathLst>
              </a:custGeom>
              <a:solidFill>
                <a:srgbClr val="F6836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" name="Google Shape;697;p13"/>
              <p:cNvSpPr txBox="1"/>
              <p:nvPr/>
            </p:nvSpPr>
            <p:spPr>
              <a:xfrm>
                <a:off x="0" y="-47625"/>
                <a:ext cx="343153" cy="3785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17125" tIns="117125" rIns="117125" bIns="1171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98" name="Google Shape;698;p13"/>
            <p:cNvGrpSpPr/>
            <p:nvPr/>
          </p:nvGrpSpPr>
          <p:grpSpPr>
            <a:xfrm>
              <a:off x="625032" y="253446"/>
              <a:ext cx="69946" cy="699445"/>
              <a:chOff x="0" y="-47625"/>
              <a:chExt cx="31856" cy="318558"/>
            </a:xfrm>
          </p:grpSpPr>
          <p:sp>
            <p:nvSpPr>
              <p:cNvPr id="699" name="Google Shape;699;p13"/>
              <p:cNvSpPr/>
              <p:nvPr/>
            </p:nvSpPr>
            <p:spPr>
              <a:xfrm>
                <a:off x="0" y="0"/>
                <a:ext cx="31856" cy="270933"/>
              </a:xfrm>
              <a:custGeom>
                <a:avLst/>
                <a:gdLst/>
                <a:ahLst/>
                <a:cxnLst/>
                <a:rect l="l" t="t" r="r" b="b"/>
                <a:pathLst>
                  <a:path w="31856" h="270933" extrusionOk="0">
                    <a:moveTo>
                      <a:pt x="15928" y="0"/>
                    </a:moveTo>
                    <a:lnTo>
                      <a:pt x="15928" y="0"/>
                    </a:lnTo>
                    <a:cubicBezTo>
                      <a:pt x="20153" y="0"/>
                      <a:pt x="24204" y="1678"/>
                      <a:pt x="27191" y="4665"/>
                    </a:cubicBezTo>
                    <a:cubicBezTo>
                      <a:pt x="30178" y="7652"/>
                      <a:pt x="31856" y="11704"/>
                      <a:pt x="31856" y="15928"/>
                    </a:cubicBezTo>
                    <a:lnTo>
                      <a:pt x="31856" y="255005"/>
                    </a:lnTo>
                    <a:cubicBezTo>
                      <a:pt x="31856" y="259230"/>
                      <a:pt x="30178" y="263281"/>
                      <a:pt x="27191" y="266268"/>
                    </a:cubicBezTo>
                    <a:cubicBezTo>
                      <a:pt x="24204" y="269255"/>
                      <a:pt x="20153" y="270933"/>
                      <a:pt x="15928" y="270933"/>
                    </a:cubicBezTo>
                    <a:lnTo>
                      <a:pt x="15928" y="270933"/>
                    </a:lnTo>
                    <a:cubicBezTo>
                      <a:pt x="7131" y="270933"/>
                      <a:pt x="0" y="263802"/>
                      <a:pt x="0" y="255005"/>
                    </a:cubicBezTo>
                    <a:lnTo>
                      <a:pt x="0" y="15928"/>
                    </a:lnTo>
                    <a:cubicBezTo>
                      <a:pt x="0" y="7131"/>
                      <a:pt x="7131" y="0"/>
                      <a:pt x="15928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" name="Google Shape;700;p13"/>
              <p:cNvSpPr txBox="1"/>
              <p:nvPr/>
            </p:nvSpPr>
            <p:spPr>
              <a:xfrm>
                <a:off x="0" y="-47625"/>
                <a:ext cx="31856" cy="3185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01" name="Google Shape;701;p13"/>
            <p:cNvGrpSpPr/>
            <p:nvPr/>
          </p:nvGrpSpPr>
          <p:grpSpPr>
            <a:xfrm rot="5400000">
              <a:off x="676029" y="305730"/>
              <a:ext cx="72519" cy="699445"/>
              <a:chOff x="0" y="-47625"/>
              <a:chExt cx="33028" cy="318558"/>
            </a:xfrm>
          </p:grpSpPr>
          <p:sp>
            <p:nvSpPr>
              <p:cNvPr id="702" name="Google Shape;702;p13"/>
              <p:cNvSpPr/>
              <p:nvPr/>
            </p:nvSpPr>
            <p:spPr>
              <a:xfrm>
                <a:off x="0" y="0"/>
                <a:ext cx="33028" cy="270933"/>
              </a:xfrm>
              <a:custGeom>
                <a:avLst/>
                <a:gdLst/>
                <a:ahLst/>
                <a:cxnLst/>
                <a:rect l="l" t="t" r="r" b="b"/>
                <a:pathLst>
                  <a:path w="33028" h="270933" extrusionOk="0">
                    <a:moveTo>
                      <a:pt x="16514" y="0"/>
                    </a:moveTo>
                    <a:lnTo>
                      <a:pt x="16514" y="0"/>
                    </a:lnTo>
                    <a:cubicBezTo>
                      <a:pt x="25635" y="0"/>
                      <a:pt x="33028" y="7394"/>
                      <a:pt x="33028" y="16514"/>
                    </a:cubicBezTo>
                    <a:lnTo>
                      <a:pt x="33028" y="254419"/>
                    </a:lnTo>
                    <a:cubicBezTo>
                      <a:pt x="33028" y="258799"/>
                      <a:pt x="31288" y="262999"/>
                      <a:pt x="28191" y="266096"/>
                    </a:cubicBezTo>
                    <a:cubicBezTo>
                      <a:pt x="25094" y="269193"/>
                      <a:pt x="20894" y="270933"/>
                      <a:pt x="16514" y="270933"/>
                    </a:cubicBezTo>
                    <a:lnTo>
                      <a:pt x="16514" y="270933"/>
                    </a:lnTo>
                    <a:cubicBezTo>
                      <a:pt x="7394" y="270933"/>
                      <a:pt x="0" y="263540"/>
                      <a:pt x="0" y="254419"/>
                    </a:cubicBezTo>
                    <a:lnTo>
                      <a:pt x="0" y="16514"/>
                    </a:lnTo>
                    <a:cubicBezTo>
                      <a:pt x="0" y="12134"/>
                      <a:pt x="1740" y="7934"/>
                      <a:pt x="4837" y="4837"/>
                    </a:cubicBezTo>
                    <a:cubicBezTo>
                      <a:pt x="7934" y="1740"/>
                      <a:pt x="12134" y="0"/>
                      <a:pt x="16514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3" name="Google Shape;703;p13"/>
              <p:cNvSpPr txBox="1"/>
              <p:nvPr/>
            </p:nvSpPr>
            <p:spPr>
              <a:xfrm>
                <a:off x="0" y="-47625"/>
                <a:ext cx="33028" cy="3185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704" name="Google Shape;704;p13"/>
          <p:cNvSpPr/>
          <p:nvPr/>
        </p:nvSpPr>
        <p:spPr>
          <a:xfrm>
            <a:off x="16289997" y="4625731"/>
            <a:ext cx="836443" cy="1333460"/>
          </a:xfrm>
          <a:custGeom>
            <a:avLst/>
            <a:gdLst/>
            <a:ahLst/>
            <a:cxnLst/>
            <a:rect l="l" t="t" r="r" b="b"/>
            <a:pathLst>
              <a:path w="836443" h="1333460" extrusionOk="0">
                <a:moveTo>
                  <a:pt x="0" y="0"/>
                </a:moveTo>
                <a:lnTo>
                  <a:pt x="836443" y="0"/>
                </a:lnTo>
                <a:lnTo>
                  <a:pt x="836443" y="1333460"/>
                </a:lnTo>
                <a:lnTo>
                  <a:pt x="0" y="13334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705" name="Google Shape;705;p13"/>
          <p:cNvSpPr txBox="1"/>
          <p:nvPr/>
        </p:nvSpPr>
        <p:spPr>
          <a:xfrm>
            <a:off x="3692541" y="2161864"/>
            <a:ext cx="10172307" cy="2308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500" b="0" i="0" u="none" strike="noStrike" cap="none" dirty="0">
                <a:solidFill>
                  <a:srgbClr val="393A3F"/>
                </a:solidFill>
                <a:latin typeface="Anton"/>
                <a:ea typeface="Anton"/>
                <a:cs typeface="Anton"/>
                <a:sym typeface="Anton"/>
              </a:rPr>
              <a:t>MODEL TRAINING</a:t>
            </a:r>
            <a:endParaRPr dirty="0"/>
          </a:p>
        </p:txBody>
      </p:sp>
      <p:sp>
        <p:nvSpPr>
          <p:cNvPr id="706" name="Google Shape;706;p13"/>
          <p:cNvSpPr txBox="1"/>
          <p:nvPr/>
        </p:nvSpPr>
        <p:spPr>
          <a:xfrm>
            <a:off x="1717979" y="2362485"/>
            <a:ext cx="1485861" cy="14538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873" b="0" i="0" u="none" strike="noStrike" cap="none" dirty="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05</a:t>
            </a:r>
            <a:endParaRPr dirty="0"/>
          </a:p>
        </p:txBody>
      </p:sp>
      <p:sp>
        <p:nvSpPr>
          <p:cNvPr id="707" name="Google Shape;707;p13"/>
          <p:cNvSpPr txBox="1"/>
          <p:nvPr/>
        </p:nvSpPr>
        <p:spPr>
          <a:xfrm>
            <a:off x="6806275" y="4580056"/>
            <a:ext cx="11280280" cy="3359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4388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R="0" lvl="0" algn="l" rtl="0">
              <a:lnSpc>
                <a:spcPct val="140025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b="1" i="0" u="none" strike="noStrike" cap="none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Model Used: </a:t>
            </a:r>
            <a:r>
              <a:rPr lang="en-US" sz="2800" b="0" i="0" u="none" strike="noStrike" cap="none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Logistic Regression Training:</a:t>
            </a:r>
          </a:p>
          <a:p>
            <a:pPr marL="457200" marR="0" lvl="0" indent="-457200" algn="l" rtl="0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sz="2800" b="0" i="0" u="none" strike="noStrike" cap="none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Split data into training (80%) and testing (20%) sets.</a:t>
            </a:r>
          </a:p>
          <a:p>
            <a:pPr marL="457200" marR="0" lvl="0" indent="-457200" algn="l" rtl="0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sz="2800" b="0" i="0" u="none" strike="noStrike" cap="none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Data split into training data and test data</a:t>
            </a:r>
          </a:p>
          <a:p>
            <a:pPr marL="457200" marR="0" lvl="0" indent="-457200" algn="l" rtl="0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sz="2800" b="0" i="0" u="none" strike="noStrike" cap="none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Train the logistic regression model on the training data.</a:t>
            </a:r>
          </a:p>
          <a:p>
            <a:pPr marL="457200" marR="0" lvl="0" indent="-457200" algn="l" rtl="0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sz="2800" dirty="0">
                <a:latin typeface="Arimo"/>
                <a:ea typeface="Arimo"/>
                <a:cs typeface="Arimo"/>
                <a:sym typeface="Arimo"/>
              </a:rPr>
              <a:t>Later, The model is evaluated on test data.</a:t>
            </a:r>
            <a:endParaRPr lang="en-US" sz="2800" b="0" i="0" u="none" strike="noStrike" cap="none" dirty="0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pic>
        <p:nvPicPr>
          <p:cNvPr id="5" name="Google Shape;708;p13" descr="Arrow circle with solid fill">
            <a:extLst>
              <a:ext uri="{FF2B5EF4-FFF2-40B4-BE49-F238E27FC236}">
                <a16:creationId xmlns:a16="http://schemas.microsoft.com/office/drawing/2014/main" id="{E492E289-D898-1BF1-61DE-DE5D4480C03D}"/>
              </a:ext>
            </a:extLst>
          </p:cNvPr>
          <p:cNvPicPr preferRelativeResize="0"/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436246" y="4118268"/>
            <a:ext cx="5563996" cy="559193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708;p13" descr="Arrow circle with solid fill">
            <a:extLst>
              <a:ext uri="{FF2B5EF4-FFF2-40B4-BE49-F238E27FC236}">
                <a16:creationId xmlns:a16="http://schemas.microsoft.com/office/drawing/2014/main" id="{1C6A7FA1-C823-E6CC-384E-F19F46398DA1}"/>
              </a:ext>
            </a:extLst>
          </p:cNvPr>
          <p:cNvPicPr preferRelativeResize="0"/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739265" y="4148847"/>
            <a:ext cx="5334219" cy="534977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29564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8"/>
        </a:solidFill>
        <a:effectLst/>
      </p:bgPr>
    </p:bg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9" name="Google Shape;629;p13"/>
          <p:cNvGrpSpPr/>
          <p:nvPr/>
        </p:nvGrpSpPr>
        <p:grpSpPr>
          <a:xfrm>
            <a:off x="1028700" y="2305358"/>
            <a:ext cx="2065565" cy="1437158"/>
            <a:chOff x="0" y="-47625"/>
            <a:chExt cx="544017" cy="378511"/>
          </a:xfrm>
        </p:grpSpPr>
        <p:sp>
          <p:nvSpPr>
            <p:cNvPr id="630" name="Google Shape;630;p13"/>
            <p:cNvSpPr/>
            <p:nvPr/>
          </p:nvSpPr>
          <p:spPr>
            <a:xfrm>
              <a:off x="0" y="0"/>
              <a:ext cx="544017" cy="330886"/>
            </a:xfrm>
            <a:custGeom>
              <a:avLst/>
              <a:gdLst/>
              <a:ahLst/>
              <a:cxnLst/>
              <a:rect l="l" t="t" r="r" b="b"/>
              <a:pathLst>
                <a:path w="544017" h="330886" extrusionOk="0">
                  <a:moveTo>
                    <a:pt x="119939" y="0"/>
                  </a:moveTo>
                  <a:lnTo>
                    <a:pt x="424078" y="0"/>
                  </a:lnTo>
                  <a:cubicBezTo>
                    <a:pt x="455888" y="0"/>
                    <a:pt x="486395" y="12636"/>
                    <a:pt x="508888" y="35129"/>
                  </a:cubicBezTo>
                  <a:cubicBezTo>
                    <a:pt x="531381" y="57622"/>
                    <a:pt x="544017" y="88129"/>
                    <a:pt x="544017" y="119939"/>
                  </a:cubicBezTo>
                  <a:lnTo>
                    <a:pt x="544017" y="210947"/>
                  </a:lnTo>
                  <a:cubicBezTo>
                    <a:pt x="544017" y="242757"/>
                    <a:pt x="531381" y="273264"/>
                    <a:pt x="508888" y="295756"/>
                  </a:cubicBezTo>
                  <a:cubicBezTo>
                    <a:pt x="486395" y="318249"/>
                    <a:pt x="455888" y="330886"/>
                    <a:pt x="424078" y="330886"/>
                  </a:cubicBezTo>
                  <a:lnTo>
                    <a:pt x="119939" y="330886"/>
                  </a:lnTo>
                  <a:cubicBezTo>
                    <a:pt x="88129" y="330886"/>
                    <a:pt x="57622" y="318249"/>
                    <a:pt x="35129" y="295756"/>
                  </a:cubicBezTo>
                  <a:cubicBezTo>
                    <a:pt x="12636" y="273264"/>
                    <a:pt x="0" y="242757"/>
                    <a:pt x="0" y="210947"/>
                  </a:cubicBezTo>
                  <a:lnTo>
                    <a:pt x="0" y="119939"/>
                  </a:lnTo>
                  <a:cubicBezTo>
                    <a:pt x="0" y="88129"/>
                    <a:pt x="12636" y="57622"/>
                    <a:pt x="35129" y="35129"/>
                  </a:cubicBezTo>
                  <a:cubicBezTo>
                    <a:pt x="57622" y="12636"/>
                    <a:pt x="88129" y="0"/>
                    <a:pt x="119939" y="0"/>
                  </a:cubicBezTo>
                  <a:close/>
                </a:path>
              </a:pathLst>
            </a:custGeom>
            <a:solidFill>
              <a:srgbClr val="393A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13"/>
            <p:cNvSpPr txBox="1"/>
            <p:nvPr/>
          </p:nvSpPr>
          <p:spPr>
            <a:xfrm>
              <a:off x="0" y="-47625"/>
              <a:ext cx="544017" cy="3785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32" name="Google Shape;632;p13"/>
          <p:cNvGrpSpPr/>
          <p:nvPr/>
        </p:nvGrpSpPr>
        <p:grpSpPr>
          <a:xfrm>
            <a:off x="1138275" y="2129290"/>
            <a:ext cx="2065565" cy="1437158"/>
            <a:chOff x="0" y="-47625"/>
            <a:chExt cx="544017" cy="378511"/>
          </a:xfrm>
        </p:grpSpPr>
        <p:sp>
          <p:nvSpPr>
            <p:cNvPr id="633" name="Google Shape;633;p13"/>
            <p:cNvSpPr/>
            <p:nvPr/>
          </p:nvSpPr>
          <p:spPr>
            <a:xfrm>
              <a:off x="0" y="0"/>
              <a:ext cx="544017" cy="330886"/>
            </a:xfrm>
            <a:custGeom>
              <a:avLst/>
              <a:gdLst/>
              <a:ahLst/>
              <a:cxnLst/>
              <a:rect l="l" t="t" r="r" b="b"/>
              <a:pathLst>
                <a:path w="544017" h="330886" extrusionOk="0">
                  <a:moveTo>
                    <a:pt x="119939" y="0"/>
                  </a:moveTo>
                  <a:lnTo>
                    <a:pt x="424078" y="0"/>
                  </a:lnTo>
                  <a:cubicBezTo>
                    <a:pt x="455888" y="0"/>
                    <a:pt x="486395" y="12636"/>
                    <a:pt x="508888" y="35129"/>
                  </a:cubicBezTo>
                  <a:cubicBezTo>
                    <a:pt x="531381" y="57622"/>
                    <a:pt x="544017" y="88129"/>
                    <a:pt x="544017" y="119939"/>
                  </a:cubicBezTo>
                  <a:lnTo>
                    <a:pt x="544017" y="210947"/>
                  </a:lnTo>
                  <a:cubicBezTo>
                    <a:pt x="544017" y="242757"/>
                    <a:pt x="531381" y="273264"/>
                    <a:pt x="508888" y="295756"/>
                  </a:cubicBezTo>
                  <a:cubicBezTo>
                    <a:pt x="486395" y="318249"/>
                    <a:pt x="455888" y="330886"/>
                    <a:pt x="424078" y="330886"/>
                  </a:cubicBezTo>
                  <a:lnTo>
                    <a:pt x="119939" y="330886"/>
                  </a:lnTo>
                  <a:cubicBezTo>
                    <a:pt x="88129" y="330886"/>
                    <a:pt x="57622" y="318249"/>
                    <a:pt x="35129" y="295756"/>
                  </a:cubicBezTo>
                  <a:cubicBezTo>
                    <a:pt x="12636" y="273264"/>
                    <a:pt x="0" y="242757"/>
                    <a:pt x="0" y="210947"/>
                  </a:cubicBezTo>
                  <a:lnTo>
                    <a:pt x="0" y="119939"/>
                  </a:lnTo>
                  <a:cubicBezTo>
                    <a:pt x="0" y="88129"/>
                    <a:pt x="12636" y="57622"/>
                    <a:pt x="35129" y="35129"/>
                  </a:cubicBezTo>
                  <a:cubicBezTo>
                    <a:pt x="57622" y="12636"/>
                    <a:pt x="88129" y="0"/>
                    <a:pt x="119939" y="0"/>
                  </a:cubicBezTo>
                  <a:close/>
                </a:path>
              </a:pathLst>
            </a:custGeom>
            <a:solidFill>
              <a:srgbClr val="F683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13"/>
            <p:cNvSpPr txBox="1"/>
            <p:nvPr/>
          </p:nvSpPr>
          <p:spPr>
            <a:xfrm>
              <a:off x="0" y="-47625"/>
              <a:ext cx="544017" cy="3785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35" name="Google Shape;635;p13"/>
          <p:cNvGrpSpPr/>
          <p:nvPr/>
        </p:nvGrpSpPr>
        <p:grpSpPr>
          <a:xfrm>
            <a:off x="11999777" y="8705085"/>
            <a:ext cx="5851054" cy="1309820"/>
            <a:chOff x="0" y="0"/>
            <a:chExt cx="7801405" cy="1746426"/>
          </a:xfrm>
        </p:grpSpPr>
        <p:grpSp>
          <p:nvGrpSpPr>
            <p:cNvPr id="636" name="Google Shape;636;p13"/>
            <p:cNvGrpSpPr/>
            <p:nvPr/>
          </p:nvGrpSpPr>
          <p:grpSpPr>
            <a:xfrm rot="10800000">
              <a:off x="5628042" y="1226060"/>
              <a:ext cx="2173363" cy="520366"/>
              <a:chOff x="0" y="-47625"/>
              <a:chExt cx="429306" cy="102789"/>
            </a:xfrm>
          </p:grpSpPr>
          <p:sp>
            <p:nvSpPr>
              <p:cNvPr id="637" name="Google Shape;637;p13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" name="Google Shape;638;p13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39" name="Google Shape;639;p13"/>
            <p:cNvGrpSpPr/>
            <p:nvPr/>
          </p:nvGrpSpPr>
          <p:grpSpPr>
            <a:xfrm rot="10800000">
              <a:off x="3056328" y="1226060"/>
              <a:ext cx="2173363" cy="520366"/>
              <a:chOff x="0" y="-47625"/>
              <a:chExt cx="429306" cy="102789"/>
            </a:xfrm>
          </p:grpSpPr>
          <p:sp>
            <p:nvSpPr>
              <p:cNvPr id="640" name="Google Shape;640;p13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" name="Google Shape;641;p13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42" name="Google Shape;642;p13"/>
            <p:cNvGrpSpPr/>
            <p:nvPr/>
          </p:nvGrpSpPr>
          <p:grpSpPr>
            <a:xfrm rot="10800000">
              <a:off x="4282709" y="409897"/>
              <a:ext cx="2173363" cy="520366"/>
              <a:chOff x="0" y="-47625"/>
              <a:chExt cx="429306" cy="102789"/>
            </a:xfrm>
          </p:grpSpPr>
          <p:sp>
            <p:nvSpPr>
              <p:cNvPr id="643" name="Google Shape;643;p13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4" name="Google Shape;644;p13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45" name="Google Shape;645;p13"/>
            <p:cNvGrpSpPr/>
            <p:nvPr/>
          </p:nvGrpSpPr>
          <p:grpSpPr>
            <a:xfrm rot="10800000">
              <a:off x="1969647" y="421320"/>
              <a:ext cx="2173363" cy="520366"/>
              <a:chOff x="0" y="-47625"/>
              <a:chExt cx="429306" cy="102789"/>
            </a:xfrm>
          </p:grpSpPr>
          <p:sp>
            <p:nvSpPr>
              <p:cNvPr id="646" name="Google Shape;646;p13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7" name="Google Shape;647;p13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48" name="Google Shape;648;p13"/>
            <p:cNvGrpSpPr/>
            <p:nvPr/>
          </p:nvGrpSpPr>
          <p:grpSpPr>
            <a:xfrm rot="10800000">
              <a:off x="1295725" y="1226060"/>
              <a:ext cx="1191036" cy="520366"/>
              <a:chOff x="0" y="-47625"/>
              <a:chExt cx="235266" cy="102789"/>
            </a:xfrm>
          </p:grpSpPr>
          <p:sp>
            <p:nvSpPr>
              <p:cNvPr id="649" name="Google Shape;649;p13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" name="Google Shape;650;p13"/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51" name="Google Shape;651;p13"/>
            <p:cNvGrpSpPr/>
            <p:nvPr/>
          </p:nvGrpSpPr>
          <p:grpSpPr>
            <a:xfrm rot="10800000">
              <a:off x="0" y="421320"/>
              <a:ext cx="1191036" cy="520366"/>
              <a:chOff x="0" y="-47625"/>
              <a:chExt cx="235266" cy="102789"/>
            </a:xfrm>
          </p:grpSpPr>
          <p:sp>
            <p:nvSpPr>
              <p:cNvPr id="652" name="Google Shape;652;p13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3" name="Google Shape;653;p13"/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54" name="Google Shape;654;p13"/>
            <p:cNvGrpSpPr/>
            <p:nvPr/>
          </p:nvGrpSpPr>
          <p:grpSpPr>
            <a:xfrm rot="10800000">
              <a:off x="6598946" y="421320"/>
              <a:ext cx="1202459" cy="497523"/>
              <a:chOff x="0" y="-47625"/>
              <a:chExt cx="237523" cy="98276"/>
            </a:xfrm>
          </p:grpSpPr>
          <p:sp>
            <p:nvSpPr>
              <p:cNvPr id="655" name="Google Shape;655;p13"/>
              <p:cNvSpPr/>
              <p:nvPr/>
            </p:nvSpPr>
            <p:spPr>
              <a:xfrm>
                <a:off x="0" y="0"/>
                <a:ext cx="237523" cy="50651"/>
              </a:xfrm>
              <a:custGeom>
                <a:avLst/>
                <a:gdLst/>
                <a:ahLst/>
                <a:cxnLst/>
                <a:rect l="l" t="t" r="r" b="b"/>
                <a:pathLst>
                  <a:path w="237523" h="50651" extrusionOk="0">
                    <a:moveTo>
                      <a:pt x="25326" y="0"/>
                    </a:moveTo>
                    <a:lnTo>
                      <a:pt x="212197" y="0"/>
                    </a:lnTo>
                    <a:cubicBezTo>
                      <a:pt x="226184" y="0"/>
                      <a:pt x="237523" y="11339"/>
                      <a:pt x="237523" y="25326"/>
                    </a:cubicBezTo>
                    <a:lnTo>
                      <a:pt x="237523" y="25326"/>
                    </a:lnTo>
                    <a:cubicBezTo>
                      <a:pt x="237523" y="39312"/>
                      <a:pt x="226184" y="50651"/>
                      <a:pt x="212197" y="50651"/>
                    </a:cubicBezTo>
                    <a:lnTo>
                      <a:pt x="25326" y="50651"/>
                    </a:lnTo>
                    <a:cubicBezTo>
                      <a:pt x="11339" y="50651"/>
                      <a:pt x="0" y="39312"/>
                      <a:pt x="0" y="25326"/>
                    </a:cubicBezTo>
                    <a:lnTo>
                      <a:pt x="0" y="25326"/>
                    </a:lnTo>
                    <a:cubicBezTo>
                      <a:pt x="0" y="11339"/>
                      <a:pt x="11339" y="0"/>
                      <a:pt x="25326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" name="Google Shape;656;p13"/>
              <p:cNvSpPr txBox="1"/>
              <p:nvPr/>
            </p:nvSpPr>
            <p:spPr>
              <a:xfrm>
                <a:off x="0" y="-47625"/>
                <a:ext cx="237523" cy="982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57" name="Google Shape;657;p13"/>
            <p:cNvGrpSpPr/>
            <p:nvPr/>
          </p:nvGrpSpPr>
          <p:grpSpPr>
            <a:xfrm rot="10800000">
              <a:off x="3423955" y="819795"/>
              <a:ext cx="4377449" cy="520366"/>
              <a:chOff x="0" y="-47625"/>
              <a:chExt cx="864681" cy="102789"/>
            </a:xfrm>
          </p:grpSpPr>
          <p:sp>
            <p:nvSpPr>
              <p:cNvPr id="658" name="Google Shape;658;p13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" name="Google Shape;659;p13"/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60" name="Google Shape;660;p13"/>
            <p:cNvGrpSpPr/>
            <p:nvPr/>
          </p:nvGrpSpPr>
          <p:grpSpPr>
            <a:xfrm rot="10800000">
              <a:off x="3423955" y="0"/>
              <a:ext cx="4377449" cy="520366"/>
              <a:chOff x="0" y="-47625"/>
              <a:chExt cx="864681" cy="102789"/>
            </a:xfrm>
          </p:grpSpPr>
          <p:sp>
            <p:nvSpPr>
              <p:cNvPr id="661" name="Google Shape;661;p13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3D0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" name="Google Shape;662;p13"/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663" name="Google Shape;663;p13"/>
          <p:cNvGrpSpPr/>
          <p:nvPr/>
        </p:nvGrpSpPr>
        <p:grpSpPr>
          <a:xfrm>
            <a:off x="573127" y="420598"/>
            <a:ext cx="5851054" cy="1309820"/>
            <a:chOff x="0" y="0"/>
            <a:chExt cx="7801405" cy="1746426"/>
          </a:xfrm>
        </p:grpSpPr>
        <p:grpSp>
          <p:nvGrpSpPr>
            <p:cNvPr id="664" name="Google Shape;664;p13"/>
            <p:cNvGrpSpPr/>
            <p:nvPr/>
          </p:nvGrpSpPr>
          <p:grpSpPr>
            <a:xfrm rot="10800000">
              <a:off x="5628042" y="1226060"/>
              <a:ext cx="2173363" cy="520366"/>
              <a:chOff x="0" y="-47625"/>
              <a:chExt cx="429306" cy="102789"/>
            </a:xfrm>
          </p:grpSpPr>
          <p:sp>
            <p:nvSpPr>
              <p:cNvPr id="665" name="Google Shape;665;p13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6" name="Google Shape;666;p13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67" name="Google Shape;667;p13"/>
            <p:cNvGrpSpPr/>
            <p:nvPr/>
          </p:nvGrpSpPr>
          <p:grpSpPr>
            <a:xfrm rot="10800000">
              <a:off x="3056328" y="1226060"/>
              <a:ext cx="2173363" cy="520366"/>
              <a:chOff x="0" y="-47625"/>
              <a:chExt cx="429306" cy="102789"/>
            </a:xfrm>
          </p:grpSpPr>
          <p:sp>
            <p:nvSpPr>
              <p:cNvPr id="668" name="Google Shape;668;p13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" name="Google Shape;669;p13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70" name="Google Shape;670;p13"/>
            <p:cNvGrpSpPr/>
            <p:nvPr/>
          </p:nvGrpSpPr>
          <p:grpSpPr>
            <a:xfrm rot="10800000">
              <a:off x="4282709" y="409897"/>
              <a:ext cx="2173363" cy="520366"/>
              <a:chOff x="0" y="-47625"/>
              <a:chExt cx="429306" cy="102789"/>
            </a:xfrm>
          </p:grpSpPr>
          <p:sp>
            <p:nvSpPr>
              <p:cNvPr id="671" name="Google Shape;671;p13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2" name="Google Shape;672;p13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73" name="Google Shape;673;p13"/>
            <p:cNvGrpSpPr/>
            <p:nvPr/>
          </p:nvGrpSpPr>
          <p:grpSpPr>
            <a:xfrm rot="10800000">
              <a:off x="1969647" y="421320"/>
              <a:ext cx="2173363" cy="520366"/>
              <a:chOff x="0" y="-47625"/>
              <a:chExt cx="429306" cy="102789"/>
            </a:xfrm>
          </p:grpSpPr>
          <p:sp>
            <p:nvSpPr>
              <p:cNvPr id="674" name="Google Shape;674;p13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5" name="Google Shape;675;p13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76" name="Google Shape;676;p13"/>
            <p:cNvGrpSpPr/>
            <p:nvPr/>
          </p:nvGrpSpPr>
          <p:grpSpPr>
            <a:xfrm rot="10800000">
              <a:off x="1295725" y="1226060"/>
              <a:ext cx="1191036" cy="520366"/>
              <a:chOff x="0" y="-47625"/>
              <a:chExt cx="235266" cy="102789"/>
            </a:xfrm>
          </p:grpSpPr>
          <p:sp>
            <p:nvSpPr>
              <p:cNvPr id="677" name="Google Shape;677;p13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8" name="Google Shape;678;p13"/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79" name="Google Shape;679;p13"/>
            <p:cNvGrpSpPr/>
            <p:nvPr/>
          </p:nvGrpSpPr>
          <p:grpSpPr>
            <a:xfrm rot="10800000">
              <a:off x="0" y="421320"/>
              <a:ext cx="1191036" cy="520366"/>
              <a:chOff x="0" y="-47625"/>
              <a:chExt cx="235266" cy="102789"/>
            </a:xfrm>
          </p:grpSpPr>
          <p:sp>
            <p:nvSpPr>
              <p:cNvPr id="680" name="Google Shape;680;p13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1" name="Google Shape;681;p13"/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82" name="Google Shape;682;p13"/>
            <p:cNvGrpSpPr/>
            <p:nvPr/>
          </p:nvGrpSpPr>
          <p:grpSpPr>
            <a:xfrm rot="10800000">
              <a:off x="6598946" y="421320"/>
              <a:ext cx="1202459" cy="497523"/>
              <a:chOff x="0" y="-47625"/>
              <a:chExt cx="237523" cy="98276"/>
            </a:xfrm>
          </p:grpSpPr>
          <p:sp>
            <p:nvSpPr>
              <p:cNvPr id="683" name="Google Shape;683;p13"/>
              <p:cNvSpPr/>
              <p:nvPr/>
            </p:nvSpPr>
            <p:spPr>
              <a:xfrm>
                <a:off x="0" y="0"/>
                <a:ext cx="237523" cy="50651"/>
              </a:xfrm>
              <a:custGeom>
                <a:avLst/>
                <a:gdLst/>
                <a:ahLst/>
                <a:cxnLst/>
                <a:rect l="l" t="t" r="r" b="b"/>
                <a:pathLst>
                  <a:path w="237523" h="50651" extrusionOk="0">
                    <a:moveTo>
                      <a:pt x="25326" y="0"/>
                    </a:moveTo>
                    <a:lnTo>
                      <a:pt x="212197" y="0"/>
                    </a:lnTo>
                    <a:cubicBezTo>
                      <a:pt x="226184" y="0"/>
                      <a:pt x="237523" y="11339"/>
                      <a:pt x="237523" y="25326"/>
                    </a:cubicBezTo>
                    <a:lnTo>
                      <a:pt x="237523" y="25326"/>
                    </a:lnTo>
                    <a:cubicBezTo>
                      <a:pt x="237523" y="39312"/>
                      <a:pt x="226184" y="50651"/>
                      <a:pt x="212197" y="50651"/>
                    </a:cubicBezTo>
                    <a:lnTo>
                      <a:pt x="25326" y="50651"/>
                    </a:lnTo>
                    <a:cubicBezTo>
                      <a:pt x="11339" y="50651"/>
                      <a:pt x="0" y="39312"/>
                      <a:pt x="0" y="25326"/>
                    </a:cubicBezTo>
                    <a:lnTo>
                      <a:pt x="0" y="25326"/>
                    </a:lnTo>
                    <a:cubicBezTo>
                      <a:pt x="0" y="11339"/>
                      <a:pt x="11339" y="0"/>
                      <a:pt x="25326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4" name="Google Shape;684;p13"/>
              <p:cNvSpPr txBox="1"/>
              <p:nvPr/>
            </p:nvSpPr>
            <p:spPr>
              <a:xfrm>
                <a:off x="0" y="-47625"/>
                <a:ext cx="237523" cy="982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85" name="Google Shape;685;p13"/>
            <p:cNvGrpSpPr/>
            <p:nvPr/>
          </p:nvGrpSpPr>
          <p:grpSpPr>
            <a:xfrm rot="10800000">
              <a:off x="3423955" y="819795"/>
              <a:ext cx="4377449" cy="520366"/>
              <a:chOff x="0" y="-47625"/>
              <a:chExt cx="864681" cy="102789"/>
            </a:xfrm>
          </p:grpSpPr>
          <p:sp>
            <p:nvSpPr>
              <p:cNvPr id="686" name="Google Shape;686;p13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7" name="Google Shape;687;p13"/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88" name="Google Shape;688;p13"/>
            <p:cNvGrpSpPr/>
            <p:nvPr/>
          </p:nvGrpSpPr>
          <p:grpSpPr>
            <a:xfrm rot="10800000">
              <a:off x="3423955" y="0"/>
              <a:ext cx="4377449" cy="520366"/>
              <a:chOff x="0" y="-47625"/>
              <a:chExt cx="864681" cy="102789"/>
            </a:xfrm>
          </p:grpSpPr>
          <p:sp>
            <p:nvSpPr>
              <p:cNvPr id="689" name="Google Shape;689;p13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3D0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" name="Google Shape;690;p13"/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691" name="Google Shape;691;p13"/>
          <p:cNvGrpSpPr/>
          <p:nvPr/>
        </p:nvGrpSpPr>
        <p:grpSpPr>
          <a:xfrm rot="2821008">
            <a:off x="16959926" y="165868"/>
            <a:ext cx="1057412" cy="1194325"/>
            <a:chOff x="-95788" y="-89271"/>
            <a:chExt cx="1409883" cy="1592433"/>
          </a:xfrm>
        </p:grpSpPr>
        <p:grpSp>
          <p:nvGrpSpPr>
            <p:cNvPr id="692" name="Google Shape;692;p13"/>
            <p:cNvGrpSpPr/>
            <p:nvPr/>
          </p:nvGrpSpPr>
          <p:grpSpPr>
            <a:xfrm rot="-2821008">
              <a:off x="134749" y="283003"/>
              <a:ext cx="943438" cy="1040647"/>
              <a:chOff x="0" y="-47625"/>
              <a:chExt cx="343153" cy="378511"/>
            </a:xfrm>
          </p:grpSpPr>
          <p:sp>
            <p:nvSpPr>
              <p:cNvPr id="693" name="Google Shape;693;p13"/>
              <p:cNvSpPr/>
              <p:nvPr/>
            </p:nvSpPr>
            <p:spPr>
              <a:xfrm>
                <a:off x="0" y="0"/>
                <a:ext cx="343153" cy="330886"/>
              </a:xfrm>
              <a:custGeom>
                <a:avLst/>
                <a:gdLst/>
                <a:ahLst/>
                <a:cxnLst/>
                <a:rect l="l" t="t" r="r" b="b"/>
                <a:pathLst>
                  <a:path w="343153" h="330886" extrusionOk="0">
                    <a:moveTo>
                      <a:pt x="165443" y="0"/>
                    </a:moveTo>
                    <a:lnTo>
                      <a:pt x="177710" y="0"/>
                    </a:lnTo>
                    <a:cubicBezTo>
                      <a:pt x="221589" y="0"/>
                      <a:pt x="263670" y="17431"/>
                      <a:pt x="294696" y="48457"/>
                    </a:cubicBezTo>
                    <a:cubicBezTo>
                      <a:pt x="325723" y="79484"/>
                      <a:pt x="343153" y="121565"/>
                      <a:pt x="343153" y="165443"/>
                    </a:cubicBezTo>
                    <a:lnTo>
                      <a:pt x="343153" y="165443"/>
                    </a:lnTo>
                    <a:cubicBezTo>
                      <a:pt x="343153" y="256814"/>
                      <a:pt x="269082" y="330886"/>
                      <a:pt x="177710" y="330886"/>
                    </a:cubicBezTo>
                    <a:lnTo>
                      <a:pt x="165443" y="330886"/>
                    </a:lnTo>
                    <a:cubicBezTo>
                      <a:pt x="74071" y="330886"/>
                      <a:pt x="0" y="256814"/>
                      <a:pt x="0" y="165443"/>
                    </a:cubicBezTo>
                    <a:lnTo>
                      <a:pt x="0" y="165443"/>
                    </a:lnTo>
                    <a:cubicBezTo>
                      <a:pt x="0" y="74071"/>
                      <a:pt x="74071" y="0"/>
                      <a:pt x="165443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" name="Google Shape;694;p13"/>
              <p:cNvSpPr txBox="1"/>
              <p:nvPr/>
            </p:nvSpPr>
            <p:spPr>
              <a:xfrm>
                <a:off x="0" y="-47625"/>
                <a:ext cx="343153" cy="3785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17125" tIns="117125" rIns="117125" bIns="1171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95" name="Google Shape;695;p13"/>
            <p:cNvGrpSpPr/>
            <p:nvPr/>
          </p:nvGrpSpPr>
          <p:grpSpPr>
            <a:xfrm rot="-2821008">
              <a:off x="140122" y="90242"/>
              <a:ext cx="943438" cy="1040647"/>
              <a:chOff x="0" y="-47625"/>
              <a:chExt cx="343153" cy="378511"/>
            </a:xfrm>
          </p:grpSpPr>
          <p:sp>
            <p:nvSpPr>
              <p:cNvPr id="696" name="Google Shape;696;p13"/>
              <p:cNvSpPr/>
              <p:nvPr/>
            </p:nvSpPr>
            <p:spPr>
              <a:xfrm>
                <a:off x="0" y="0"/>
                <a:ext cx="343153" cy="330886"/>
              </a:xfrm>
              <a:custGeom>
                <a:avLst/>
                <a:gdLst/>
                <a:ahLst/>
                <a:cxnLst/>
                <a:rect l="l" t="t" r="r" b="b"/>
                <a:pathLst>
                  <a:path w="343153" h="330886" extrusionOk="0">
                    <a:moveTo>
                      <a:pt x="165443" y="0"/>
                    </a:moveTo>
                    <a:lnTo>
                      <a:pt x="177710" y="0"/>
                    </a:lnTo>
                    <a:cubicBezTo>
                      <a:pt x="221589" y="0"/>
                      <a:pt x="263670" y="17431"/>
                      <a:pt x="294696" y="48457"/>
                    </a:cubicBezTo>
                    <a:cubicBezTo>
                      <a:pt x="325723" y="79484"/>
                      <a:pt x="343153" y="121565"/>
                      <a:pt x="343153" y="165443"/>
                    </a:cubicBezTo>
                    <a:lnTo>
                      <a:pt x="343153" y="165443"/>
                    </a:lnTo>
                    <a:cubicBezTo>
                      <a:pt x="343153" y="256814"/>
                      <a:pt x="269082" y="330886"/>
                      <a:pt x="177710" y="330886"/>
                    </a:cubicBezTo>
                    <a:lnTo>
                      <a:pt x="165443" y="330886"/>
                    </a:lnTo>
                    <a:cubicBezTo>
                      <a:pt x="74071" y="330886"/>
                      <a:pt x="0" y="256814"/>
                      <a:pt x="0" y="165443"/>
                    </a:cubicBezTo>
                    <a:lnTo>
                      <a:pt x="0" y="165443"/>
                    </a:lnTo>
                    <a:cubicBezTo>
                      <a:pt x="0" y="74071"/>
                      <a:pt x="74071" y="0"/>
                      <a:pt x="165443" y="0"/>
                    </a:cubicBezTo>
                    <a:close/>
                  </a:path>
                </a:pathLst>
              </a:custGeom>
              <a:solidFill>
                <a:srgbClr val="F6836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" name="Google Shape;697;p13"/>
              <p:cNvSpPr txBox="1"/>
              <p:nvPr/>
            </p:nvSpPr>
            <p:spPr>
              <a:xfrm>
                <a:off x="0" y="-47625"/>
                <a:ext cx="343153" cy="3785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17125" tIns="117125" rIns="117125" bIns="1171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98" name="Google Shape;698;p13"/>
            <p:cNvGrpSpPr/>
            <p:nvPr/>
          </p:nvGrpSpPr>
          <p:grpSpPr>
            <a:xfrm>
              <a:off x="625032" y="253446"/>
              <a:ext cx="69946" cy="699445"/>
              <a:chOff x="0" y="-47625"/>
              <a:chExt cx="31856" cy="318558"/>
            </a:xfrm>
          </p:grpSpPr>
          <p:sp>
            <p:nvSpPr>
              <p:cNvPr id="699" name="Google Shape;699;p13"/>
              <p:cNvSpPr/>
              <p:nvPr/>
            </p:nvSpPr>
            <p:spPr>
              <a:xfrm>
                <a:off x="0" y="0"/>
                <a:ext cx="31856" cy="270933"/>
              </a:xfrm>
              <a:custGeom>
                <a:avLst/>
                <a:gdLst/>
                <a:ahLst/>
                <a:cxnLst/>
                <a:rect l="l" t="t" r="r" b="b"/>
                <a:pathLst>
                  <a:path w="31856" h="270933" extrusionOk="0">
                    <a:moveTo>
                      <a:pt x="15928" y="0"/>
                    </a:moveTo>
                    <a:lnTo>
                      <a:pt x="15928" y="0"/>
                    </a:lnTo>
                    <a:cubicBezTo>
                      <a:pt x="20153" y="0"/>
                      <a:pt x="24204" y="1678"/>
                      <a:pt x="27191" y="4665"/>
                    </a:cubicBezTo>
                    <a:cubicBezTo>
                      <a:pt x="30178" y="7652"/>
                      <a:pt x="31856" y="11704"/>
                      <a:pt x="31856" y="15928"/>
                    </a:cubicBezTo>
                    <a:lnTo>
                      <a:pt x="31856" y="255005"/>
                    </a:lnTo>
                    <a:cubicBezTo>
                      <a:pt x="31856" y="259230"/>
                      <a:pt x="30178" y="263281"/>
                      <a:pt x="27191" y="266268"/>
                    </a:cubicBezTo>
                    <a:cubicBezTo>
                      <a:pt x="24204" y="269255"/>
                      <a:pt x="20153" y="270933"/>
                      <a:pt x="15928" y="270933"/>
                    </a:cubicBezTo>
                    <a:lnTo>
                      <a:pt x="15928" y="270933"/>
                    </a:lnTo>
                    <a:cubicBezTo>
                      <a:pt x="7131" y="270933"/>
                      <a:pt x="0" y="263802"/>
                      <a:pt x="0" y="255005"/>
                    </a:cubicBezTo>
                    <a:lnTo>
                      <a:pt x="0" y="15928"/>
                    </a:lnTo>
                    <a:cubicBezTo>
                      <a:pt x="0" y="7131"/>
                      <a:pt x="7131" y="0"/>
                      <a:pt x="15928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" name="Google Shape;700;p13"/>
              <p:cNvSpPr txBox="1"/>
              <p:nvPr/>
            </p:nvSpPr>
            <p:spPr>
              <a:xfrm>
                <a:off x="0" y="-47625"/>
                <a:ext cx="31856" cy="3185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01" name="Google Shape;701;p13"/>
            <p:cNvGrpSpPr/>
            <p:nvPr/>
          </p:nvGrpSpPr>
          <p:grpSpPr>
            <a:xfrm rot="5400000">
              <a:off x="676029" y="305730"/>
              <a:ext cx="72519" cy="699445"/>
              <a:chOff x="0" y="-47625"/>
              <a:chExt cx="33028" cy="318558"/>
            </a:xfrm>
          </p:grpSpPr>
          <p:sp>
            <p:nvSpPr>
              <p:cNvPr id="702" name="Google Shape;702;p13"/>
              <p:cNvSpPr/>
              <p:nvPr/>
            </p:nvSpPr>
            <p:spPr>
              <a:xfrm>
                <a:off x="0" y="0"/>
                <a:ext cx="33028" cy="270933"/>
              </a:xfrm>
              <a:custGeom>
                <a:avLst/>
                <a:gdLst/>
                <a:ahLst/>
                <a:cxnLst/>
                <a:rect l="l" t="t" r="r" b="b"/>
                <a:pathLst>
                  <a:path w="33028" h="270933" extrusionOk="0">
                    <a:moveTo>
                      <a:pt x="16514" y="0"/>
                    </a:moveTo>
                    <a:lnTo>
                      <a:pt x="16514" y="0"/>
                    </a:lnTo>
                    <a:cubicBezTo>
                      <a:pt x="25635" y="0"/>
                      <a:pt x="33028" y="7394"/>
                      <a:pt x="33028" y="16514"/>
                    </a:cubicBezTo>
                    <a:lnTo>
                      <a:pt x="33028" y="254419"/>
                    </a:lnTo>
                    <a:cubicBezTo>
                      <a:pt x="33028" y="258799"/>
                      <a:pt x="31288" y="262999"/>
                      <a:pt x="28191" y="266096"/>
                    </a:cubicBezTo>
                    <a:cubicBezTo>
                      <a:pt x="25094" y="269193"/>
                      <a:pt x="20894" y="270933"/>
                      <a:pt x="16514" y="270933"/>
                    </a:cubicBezTo>
                    <a:lnTo>
                      <a:pt x="16514" y="270933"/>
                    </a:lnTo>
                    <a:cubicBezTo>
                      <a:pt x="7394" y="270933"/>
                      <a:pt x="0" y="263540"/>
                      <a:pt x="0" y="254419"/>
                    </a:cubicBezTo>
                    <a:lnTo>
                      <a:pt x="0" y="16514"/>
                    </a:lnTo>
                    <a:cubicBezTo>
                      <a:pt x="0" y="12134"/>
                      <a:pt x="1740" y="7934"/>
                      <a:pt x="4837" y="4837"/>
                    </a:cubicBezTo>
                    <a:cubicBezTo>
                      <a:pt x="7934" y="1740"/>
                      <a:pt x="12134" y="0"/>
                      <a:pt x="16514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3" name="Google Shape;703;p13"/>
              <p:cNvSpPr txBox="1"/>
              <p:nvPr/>
            </p:nvSpPr>
            <p:spPr>
              <a:xfrm>
                <a:off x="0" y="-47625"/>
                <a:ext cx="33028" cy="3185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704" name="Google Shape;704;p13"/>
          <p:cNvSpPr/>
          <p:nvPr/>
        </p:nvSpPr>
        <p:spPr>
          <a:xfrm>
            <a:off x="16026820" y="1557671"/>
            <a:ext cx="836443" cy="1333460"/>
          </a:xfrm>
          <a:custGeom>
            <a:avLst/>
            <a:gdLst/>
            <a:ahLst/>
            <a:cxnLst/>
            <a:rect l="l" t="t" r="r" b="b"/>
            <a:pathLst>
              <a:path w="836443" h="1333460" extrusionOk="0">
                <a:moveTo>
                  <a:pt x="0" y="0"/>
                </a:moveTo>
                <a:lnTo>
                  <a:pt x="836443" y="0"/>
                </a:lnTo>
                <a:lnTo>
                  <a:pt x="836443" y="1333460"/>
                </a:lnTo>
                <a:lnTo>
                  <a:pt x="0" y="13334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705" name="Google Shape;705;p13"/>
          <p:cNvSpPr txBox="1"/>
          <p:nvPr/>
        </p:nvSpPr>
        <p:spPr>
          <a:xfrm>
            <a:off x="3692541" y="2161864"/>
            <a:ext cx="13669267" cy="2308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500" b="0" i="0" u="none" strike="noStrike" cap="none" dirty="0">
                <a:solidFill>
                  <a:srgbClr val="393A3F"/>
                </a:solidFill>
                <a:latin typeface="Anton"/>
                <a:ea typeface="Anton"/>
                <a:cs typeface="Anton"/>
                <a:sym typeface="Anton"/>
              </a:rPr>
              <a:t>EVALUATION METRICS</a:t>
            </a:r>
            <a:endParaRPr lang="en-US" dirty="0"/>
          </a:p>
        </p:txBody>
      </p:sp>
      <p:sp>
        <p:nvSpPr>
          <p:cNvPr id="706" name="Google Shape;706;p13"/>
          <p:cNvSpPr txBox="1"/>
          <p:nvPr/>
        </p:nvSpPr>
        <p:spPr>
          <a:xfrm>
            <a:off x="1717979" y="2362485"/>
            <a:ext cx="1485861" cy="14538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873" b="0" i="0" u="none" strike="noStrike" cap="none" dirty="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06</a:t>
            </a:r>
            <a:endParaRPr dirty="0"/>
          </a:p>
        </p:txBody>
      </p:sp>
      <p:sp>
        <p:nvSpPr>
          <p:cNvPr id="707" name="Google Shape;707;p13"/>
          <p:cNvSpPr txBox="1"/>
          <p:nvPr/>
        </p:nvSpPr>
        <p:spPr>
          <a:xfrm>
            <a:off x="5060335" y="3925933"/>
            <a:ext cx="11280280" cy="3962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4388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R="0" lvl="0" algn="l" rtl="0">
              <a:lnSpc>
                <a:spcPct val="140025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b="1" i="0" u="none" strike="noStrike" cap="none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Metrics Used: </a:t>
            </a:r>
            <a:r>
              <a:rPr lang="en-US" sz="2800" b="0" i="0" u="none" strike="noStrike" cap="none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Accuracy, Precision, Recall, F1-Score.</a:t>
            </a:r>
          </a:p>
          <a:p>
            <a:pPr marL="457200" marR="0" lvl="0" indent="-457200" algn="l" rtl="0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sz="2800" b="1" i="0" u="none" strike="noStrike" cap="none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Accuracy</a:t>
            </a:r>
            <a:r>
              <a:rPr lang="en-US" sz="2800" b="0" i="0" u="none" strike="noStrike" cap="none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: Percentage of correctly classified instances.</a:t>
            </a:r>
          </a:p>
          <a:p>
            <a:pPr marL="457200" marR="0" lvl="0" indent="-457200" algn="l" rtl="0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sz="2800" b="1" i="0" u="none" strike="noStrike" cap="none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Precision</a:t>
            </a:r>
            <a:r>
              <a:rPr lang="en-US" sz="2800" b="0" i="0" u="none" strike="noStrike" cap="none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: Proportion of positive identifications that were actually correct.</a:t>
            </a:r>
          </a:p>
          <a:p>
            <a:pPr marL="457200" marR="0" lvl="0" indent="-457200" algn="l" rtl="0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sz="2800" b="1" i="0" u="none" strike="noStrike" cap="none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Recall</a:t>
            </a:r>
            <a:r>
              <a:rPr lang="en-US" sz="2800" b="0" i="0" u="none" strike="noStrike" cap="none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: Proportion of actual positives that were identified correctly.</a:t>
            </a:r>
          </a:p>
          <a:p>
            <a:pPr marL="457200" marR="0" lvl="0" indent="-457200" algn="l" rtl="0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sz="2800" b="1" i="0" u="none" strike="noStrike" cap="none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F1-Score</a:t>
            </a:r>
            <a:r>
              <a:rPr lang="en-US" sz="2800" b="0" i="0" u="none" strike="noStrike" cap="none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: Harmonic mean of precision and recall.</a:t>
            </a:r>
          </a:p>
        </p:txBody>
      </p:sp>
      <p:pic>
        <p:nvPicPr>
          <p:cNvPr id="5" name="Google Shape;708;p13" descr="Presentation with pie chart with solid fill">
            <a:extLst>
              <a:ext uri="{FF2B5EF4-FFF2-40B4-BE49-F238E27FC236}">
                <a16:creationId xmlns:a16="http://schemas.microsoft.com/office/drawing/2014/main" id="{E492E289-D898-1BF1-61DE-DE5D4480C03D}"/>
              </a:ext>
            </a:extLst>
          </p:cNvPr>
          <p:cNvPicPr preferRelativeResize="0"/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0" y="4235249"/>
            <a:ext cx="4704775" cy="470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708;p13" descr="Presentation with pie chart with solid fill">
            <a:extLst>
              <a:ext uri="{FF2B5EF4-FFF2-40B4-BE49-F238E27FC236}">
                <a16:creationId xmlns:a16="http://schemas.microsoft.com/office/drawing/2014/main" id="{88EEF8D8-A425-2070-32F3-3FF5DF1A032A}"/>
              </a:ext>
            </a:extLst>
          </p:cNvPr>
          <p:cNvPicPr preferRelativeResize="0"/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250785" y="4294228"/>
            <a:ext cx="4704775" cy="47047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03157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8"/>
        </a:solidFill>
        <a:effectLst/>
      </p:bgPr>
    </p:bg>
    <p:spTree>
      <p:nvGrpSpPr>
        <p:cNvPr id="1" name="Shape 1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4" name="Google Shape;1234;p21"/>
          <p:cNvGrpSpPr/>
          <p:nvPr/>
        </p:nvGrpSpPr>
        <p:grpSpPr>
          <a:xfrm>
            <a:off x="755383" y="3472726"/>
            <a:ext cx="9140786" cy="5785574"/>
            <a:chOff x="0" y="-47625"/>
            <a:chExt cx="4145309" cy="1523773"/>
          </a:xfrm>
        </p:grpSpPr>
        <p:sp>
          <p:nvSpPr>
            <p:cNvPr id="1235" name="Google Shape;1235;p21"/>
            <p:cNvSpPr/>
            <p:nvPr/>
          </p:nvSpPr>
          <p:spPr>
            <a:xfrm>
              <a:off x="0" y="0"/>
              <a:ext cx="4145309" cy="1476148"/>
            </a:xfrm>
            <a:custGeom>
              <a:avLst/>
              <a:gdLst/>
              <a:ahLst/>
              <a:cxnLst/>
              <a:rect l="l" t="t" r="r" b="b"/>
              <a:pathLst>
                <a:path w="4145309" h="1476148" extrusionOk="0">
                  <a:moveTo>
                    <a:pt x="25086" y="0"/>
                  </a:moveTo>
                  <a:lnTo>
                    <a:pt x="4120223" y="0"/>
                  </a:lnTo>
                  <a:cubicBezTo>
                    <a:pt x="4134078" y="0"/>
                    <a:pt x="4145309" y="11231"/>
                    <a:pt x="4145309" y="25086"/>
                  </a:cubicBezTo>
                  <a:lnTo>
                    <a:pt x="4145309" y="1451061"/>
                  </a:lnTo>
                  <a:cubicBezTo>
                    <a:pt x="4145309" y="1457715"/>
                    <a:pt x="4142667" y="1464095"/>
                    <a:pt x="4137962" y="1468800"/>
                  </a:cubicBezTo>
                  <a:cubicBezTo>
                    <a:pt x="4133257" y="1473505"/>
                    <a:pt x="4126876" y="1476148"/>
                    <a:pt x="4120223" y="1476148"/>
                  </a:cubicBezTo>
                  <a:lnTo>
                    <a:pt x="25086" y="1476148"/>
                  </a:lnTo>
                  <a:cubicBezTo>
                    <a:pt x="18433" y="1476148"/>
                    <a:pt x="12052" y="1473505"/>
                    <a:pt x="7348" y="1468800"/>
                  </a:cubicBezTo>
                  <a:cubicBezTo>
                    <a:pt x="2643" y="1464095"/>
                    <a:pt x="0" y="1457715"/>
                    <a:pt x="0" y="1451061"/>
                  </a:cubicBezTo>
                  <a:lnTo>
                    <a:pt x="0" y="25086"/>
                  </a:lnTo>
                  <a:cubicBezTo>
                    <a:pt x="0" y="11231"/>
                    <a:pt x="11231" y="0"/>
                    <a:pt x="25086" y="0"/>
                  </a:cubicBezTo>
                  <a:close/>
                </a:path>
              </a:pathLst>
            </a:custGeom>
            <a:solidFill>
              <a:srgbClr val="393A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21"/>
            <p:cNvSpPr txBox="1"/>
            <p:nvPr/>
          </p:nvSpPr>
          <p:spPr>
            <a:xfrm>
              <a:off x="0" y="-47625"/>
              <a:ext cx="4145309" cy="152377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37" name="Google Shape;1237;p21"/>
          <p:cNvGrpSpPr/>
          <p:nvPr/>
        </p:nvGrpSpPr>
        <p:grpSpPr>
          <a:xfrm>
            <a:off x="878225" y="3227682"/>
            <a:ext cx="8967549" cy="5785574"/>
            <a:chOff x="0" y="-47625"/>
            <a:chExt cx="4145309" cy="1523773"/>
          </a:xfrm>
        </p:grpSpPr>
        <p:sp>
          <p:nvSpPr>
            <p:cNvPr id="1238" name="Google Shape;1238;p21"/>
            <p:cNvSpPr/>
            <p:nvPr/>
          </p:nvSpPr>
          <p:spPr>
            <a:xfrm>
              <a:off x="0" y="0"/>
              <a:ext cx="4145309" cy="1476148"/>
            </a:xfrm>
            <a:custGeom>
              <a:avLst/>
              <a:gdLst/>
              <a:ahLst/>
              <a:cxnLst/>
              <a:rect l="l" t="t" r="r" b="b"/>
              <a:pathLst>
                <a:path w="4145309" h="1476148" extrusionOk="0">
                  <a:moveTo>
                    <a:pt x="25086" y="0"/>
                  </a:moveTo>
                  <a:lnTo>
                    <a:pt x="4120223" y="0"/>
                  </a:lnTo>
                  <a:cubicBezTo>
                    <a:pt x="4134078" y="0"/>
                    <a:pt x="4145309" y="11231"/>
                    <a:pt x="4145309" y="25086"/>
                  </a:cubicBezTo>
                  <a:lnTo>
                    <a:pt x="4145309" y="1451061"/>
                  </a:lnTo>
                  <a:cubicBezTo>
                    <a:pt x="4145309" y="1457715"/>
                    <a:pt x="4142667" y="1464095"/>
                    <a:pt x="4137962" y="1468800"/>
                  </a:cubicBezTo>
                  <a:cubicBezTo>
                    <a:pt x="4133257" y="1473505"/>
                    <a:pt x="4126876" y="1476148"/>
                    <a:pt x="4120223" y="1476148"/>
                  </a:cubicBezTo>
                  <a:lnTo>
                    <a:pt x="25086" y="1476148"/>
                  </a:lnTo>
                  <a:cubicBezTo>
                    <a:pt x="18433" y="1476148"/>
                    <a:pt x="12052" y="1473505"/>
                    <a:pt x="7348" y="1468800"/>
                  </a:cubicBezTo>
                  <a:cubicBezTo>
                    <a:pt x="2643" y="1464095"/>
                    <a:pt x="0" y="1457715"/>
                    <a:pt x="0" y="1451061"/>
                  </a:cubicBezTo>
                  <a:lnTo>
                    <a:pt x="0" y="25086"/>
                  </a:lnTo>
                  <a:cubicBezTo>
                    <a:pt x="0" y="11231"/>
                    <a:pt x="11231" y="0"/>
                    <a:pt x="25086" y="0"/>
                  </a:cubicBezTo>
                  <a:close/>
                </a:path>
              </a:pathLst>
            </a:custGeom>
            <a:solidFill>
              <a:srgbClr val="F6836B"/>
            </a:solidFill>
            <a:ln w="285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21"/>
            <p:cNvSpPr txBox="1"/>
            <p:nvPr/>
          </p:nvSpPr>
          <p:spPr>
            <a:xfrm>
              <a:off x="0" y="-47625"/>
              <a:ext cx="4145309" cy="152377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40" name="Google Shape;1240;p21"/>
          <p:cNvSpPr txBox="1"/>
          <p:nvPr/>
        </p:nvSpPr>
        <p:spPr>
          <a:xfrm>
            <a:off x="3797850" y="324980"/>
            <a:ext cx="11982923" cy="2308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500" b="0" i="0" u="none" strike="noStrike" cap="none" dirty="0">
                <a:solidFill>
                  <a:srgbClr val="393A3F"/>
                </a:solidFill>
                <a:latin typeface="Anton"/>
                <a:ea typeface="Anton"/>
                <a:cs typeface="Anton"/>
                <a:sym typeface="Anton"/>
              </a:rPr>
              <a:t>ACCURACY &amp; RESULT  </a:t>
            </a:r>
            <a:endParaRPr lang="en-US" dirty="0"/>
          </a:p>
        </p:txBody>
      </p:sp>
      <p:cxnSp>
        <p:nvCxnSpPr>
          <p:cNvPr id="1241" name="Google Shape;1241;p21"/>
          <p:cNvCxnSpPr>
            <a:cxnSpLocks/>
          </p:cNvCxnSpPr>
          <p:nvPr/>
        </p:nvCxnSpPr>
        <p:spPr>
          <a:xfrm>
            <a:off x="827833" y="4352925"/>
            <a:ext cx="9068335" cy="0"/>
          </a:xfrm>
          <a:prstGeom prst="straightConnector1">
            <a:avLst/>
          </a:prstGeom>
          <a:noFill/>
          <a:ln w="38100" cap="flat" cmpd="sng">
            <a:solidFill>
              <a:srgbClr val="393A3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45" name="Google Shape;1245;p21"/>
          <p:cNvSpPr txBox="1"/>
          <p:nvPr/>
        </p:nvSpPr>
        <p:spPr>
          <a:xfrm>
            <a:off x="1234724" y="4642750"/>
            <a:ext cx="5674569" cy="4080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42900" marR="0" lvl="0" indent="-342900" algn="l" rtl="0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sz="2800" b="0" i="0" u="none" strike="noStrike" cap="none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Accuracy on training data =  0.9472527472527472</a:t>
            </a:r>
          </a:p>
          <a:p>
            <a:pPr marL="342900" marR="0" lvl="0" indent="-342900" algn="l" rtl="0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sz="2800" b="0" i="0" u="none" strike="noStrike" cap="none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Accuracy on test data =  0.9298245614035088</a:t>
            </a:r>
          </a:p>
          <a:p>
            <a:pPr marL="342900" marR="0" lvl="0" indent="-342900" algn="l" rtl="0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sz="2800" b="0" i="0" u="none" strike="noStrike" cap="none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Mini projects tells whether a tumor </a:t>
            </a:r>
            <a:r>
              <a:rPr lang="en-US" sz="2800" b="0" i="0" u="none" strike="noStrike" cap="none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is benign[1] or malignant[0] </a:t>
            </a:r>
            <a:endParaRPr lang="en-US" sz="2800" b="0" i="0" u="none" strike="noStrike" cap="none" dirty="0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IN" sz="2400" b="0" i="0" u="none" strike="noStrike" kern="100" cap="none" spc="0" normalizeH="0" baseline="0" noProof="0" dirty="0">
              <a:ln>
                <a:noFill/>
              </a:ln>
              <a:solidFill>
                <a:srgbClr val="2F5496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49" name="Google Shape;1249;p21"/>
          <p:cNvSpPr txBox="1"/>
          <p:nvPr/>
        </p:nvSpPr>
        <p:spPr>
          <a:xfrm>
            <a:off x="1803855" y="3448345"/>
            <a:ext cx="3462955" cy="1101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9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963" b="0" i="0" u="none" strike="noStrike" cap="none" dirty="0">
                <a:solidFill>
                  <a:srgbClr val="FFFEF8"/>
                </a:solidFill>
                <a:latin typeface="Anton"/>
                <a:ea typeface="Anton"/>
                <a:cs typeface="Anton"/>
                <a:sym typeface="Anton"/>
              </a:rPr>
              <a:t>RESULT</a:t>
            </a:r>
            <a:endParaRPr dirty="0"/>
          </a:p>
        </p:txBody>
      </p:sp>
      <p:grpSp>
        <p:nvGrpSpPr>
          <p:cNvPr id="1253" name="Google Shape;1253;p21"/>
          <p:cNvGrpSpPr/>
          <p:nvPr/>
        </p:nvGrpSpPr>
        <p:grpSpPr>
          <a:xfrm rot="2821008">
            <a:off x="16959926" y="165868"/>
            <a:ext cx="1057412" cy="1194325"/>
            <a:chOff x="-95788" y="-89271"/>
            <a:chExt cx="1409883" cy="1592433"/>
          </a:xfrm>
        </p:grpSpPr>
        <p:grpSp>
          <p:nvGrpSpPr>
            <p:cNvPr id="1254" name="Google Shape;1254;p21"/>
            <p:cNvGrpSpPr/>
            <p:nvPr/>
          </p:nvGrpSpPr>
          <p:grpSpPr>
            <a:xfrm rot="-2821008">
              <a:off x="134749" y="283003"/>
              <a:ext cx="943438" cy="1040647"/>
              <a:chOff x="0" y="-47625"/>
              <a:chExt cx="343153" cy="378511"/>
            </a:xfrm>
          </p:grpSpPr>
          <p:sp>
            <p:nvSpPr>
              <p:cNvPr id="1255" name="Google Shape;1255;p21"/>
              <p:cNvSpPr/>
              <p:nvPr/>
            </p:nvSpPr>
            <p:spPr>
              <a:xfrm>
                <a:off x="0" y="0"/>
                <a:ext cx="343153" cy="330886"/>
              </a:xfrm>
              <a:custGeom>
                <a:avLst/>
                <a:gdLst/>
                <a:ahLst/>
                <a:cxnLst/>
                <a:rect l="l" t="t" r="r" b="b"/>
                <a:pathLst>
                  <a:path w="343153" h="330886" extrusionOk="0">
                    <a:moveTo>
                      <a:pt x="165443" y="0"/>
                    </a:moveTo>
                    <a:lnTo>
                      <a:pt x="177710" y="0"/>
                    </a:lnTo>
                    <a:cubicBezTo>
                      <a:pt x="221589" y="0"/>
                      <a:pt x="263670" y="17431"/>
                      <a:pt x="294696" y="48457"/>
                    </a:cubicBezTo>
                    <a:cubicBezTo>
                      <a:pt x="325723" y="79484"/>
                      <a:pt x="343153" y="121565"/>
                      <a:pt x="343153" y="165443"/>
                    </a:cubicBezTo>
                    <a:lnTo>
                      <a:pt x="343153" y="165443"/>
                    </a:lnTo>
                    <a:cubicBezTo>
                      <a:pt x="343153" y="256814"/>
                      <a:pt x="269082" y="330886"/>
                      <a:pt x="177710" y="330886"/>
                    </a:cubicBezTo>
                    <a:lnTo>
                      <a:pt x="165443" y="330886"/>
                    </a:lnTo>
                    <a:cubicBezTo>
                      <a:pt x="74071" y="330886"/>
                      <a:pt x="0" y="256814"/>
                      <a:pt x="0" y="165443"/>
                    </a:cubicBezTo>
                    <a:lnTo>
                      <a:pt x="0" y="165443"/>
                    </a:lnTo>
                    <a:cubicBezTo>
                      <a:pt x="0" y="74071"/>
                      <a:pt x="74071" y="0"/>
                      <a:pt x="165443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6" name="Google Shape;1256;p21"/>
              <p:cNvSpPr txBox="1"/>
              <p:nvPr/>
            </p:nvSpPr>
            <p:spPr>
              <a:xfrm>
                <a:off x="0" y="-47625"/>
                <a:ext cx="343153" cy="3785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17125" tIns="117125" rIns="117125" bIns="1171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57" name="Google Shape;1257;p21"/>
            <p:cNvGrpSpPr/>
            <p:nvPr/>
          </p:nvGrpSpPr>
          <p:grpSpPr>
            <a:xfrm rot="-2821008">
              <a:off x="140122" y="90242"/>
              <a:ext cx="943438" cy="1040647"/>
              <a:chOff x="0" y="-47625"/>
              <a:chExt cx="343153" cy="378511"/>
            </a:xfrm>
          </p:grpSpPr>
          <p:sp>
            <p:nvSpPr>
              <p:cNvPr id="1258" name="Google Shape;1258;p21"/>
              <p:cNvSpPr/>
              <p:nvPr/>
            </p:nvSpPr>
            <p:spPr>
              <a:xfrm>
                <a:off x="0" y="0"/>
                <a:ext cx="343153" cy="330886"/>
              </a:xfrm>
              <a:custGeom>
                <a:avLst/>
                <a:gdLst/>
                <a:ahLst/>
                <a:cxnLst/>
                <a:rect l="l" t="t" r="r" b="b"/>
                <a:pathLst>
                  <a:path w="343153" h="330886" extrusionOk="0">
                    <a:moveTo>
                      <a:pt x="165443" y="0"/>
                    </a:moveTo>
                    <a:lnTo>
                      <a:pt x="177710" y="0"/>
                    </a:lnTo>
                    <a:cubicBezTo>
                      <a:pt x="221589" y="0"/>
                      <a:pt x="263670" y="17431"/>
                      <a:pt x="294696" y="48457"/>
                    </a:cubicBezTo>
                    <a:cubicBezTo>
                      <a:pt x="325723" y="79484"/>
                      <a:pt x="343153" y="121565"/>
                      <a:pt x="343153" y="165443"/>
                    </a:cubicBezTo>
                    <a:lnTo>
                      <a:pt x="343153" y="165443"/>
                    </a:lnTo>
                    <a:cubicBezTo>
                      <a:pt x="343153" y="256814"/>
                      <a:pt x="269082" y="330886"/>
                      <a:pt x="177710" y="330886"/>
                    </a:cubicBezTo>
                    <a:lnTo>
                      <a:pt x="165443" y="330886"/>
                    </a:lnTo>
                    <a:cubicBezTo>
                      <a:pt x="74071" y="330886"/>
                      <a:pt x="0" y="256814"/>
                      <a:pt x="0" y="165443"/>
                    </a:cubicBezTo>
                    <a:lnTo>
                      <a:pt x="0" y="165443"/>
                    </a:lnTo>
                    <a:cubicBezTo>
                      <a:pt x="0" y="74071"/>
                      <a:pt x="74071" y="0"/>
                      <a:pt x="165443" y="0"/>
                    </a:cubicBezTo>
                    <a:close/>
                  </a:path>
                </a:pathLst>
              </a:custGeom>
              <a:solidFill>
                <a:srgbClr val="F6836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9" name="Google Shape;1259;p21"/>
              <p:cNvSpPr txBox="1"/>
              <p:nvPr/>
            </p:nvSpPr>
            <p:spPr>
              <a:xfrm>
                <a:off x="0" y="-47625"/>
                <a:ext cx="343153" cy="3785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17125" tIns="117125" rIns="117125" bIns="1171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60" name="Google Shape;1260;p21"/>
            <p:cNvGrpSpPr/>
            <p:nvPr/>
          </p:nvGrpSpPr>
          <p:grpSpPr>
            <a:xfrm>
              <a:off x="625032" y="253446"/>
              <a:ext cx="69946" cy="699445"/>
              <a:chOff x="0" y="-47625"/>
              <a:chExt cx="31856" cy="318558"/>
            </a:xfrm>
          </p:grpSpPr>
          <p:sp>
            <p:nvSpPr>
              <p:cNvPr id="1261" name="Google Shape;1261;p21"/>
              <p:cNvSpPr/>
              <p:nvPr/>
            </p:nvSpPr>
            <p:spPr>
              <a:xfrm>
                <a:off x="0" y="0"/>
                <a:ext cx="31856" cy="270933"/>
              </a:xfrm>
              <a:custGeom>
                <a:avLst/>
                <a:gdLst/>
                <a:ahLst/>
                <a:cxnLst/>
                <a:rect l="l" t="t" r="r" b="b"/>
                <a:pathLst>
                  <a:path w="31856" h="270933" extrusionOk="0">
                    <a:moveTo>
                      <a:pt x="15928" y="0"/>
                    </a:moveTo>
                    <a:lnTo>
                      <a:pt x="15928" y="0"/>
                    </a:lnTo>
                    <a:cubicBezTo>
                      <a:pt x="20153" y="0"/>
                      <a:pt x="24204" y="1678"/>
                      <a:pt x="27191" y="4665"/>
                    </a:cubicBezTo>
                    <a:cubicBezTo>
                      <a:pt x="30178" y="7652"/>
                      <a:pt x="31856" y="11704"/>
                      <a:pt x="31856" y="15928"/>
                    </a:cubicBezTo>
                    <a:lnTo>
                      <a:pt x="31856" y="255005"/>
                    </a:lnTo>
                    <a:cubicBezTo>
                      <a:pt x="31856" y="259230"/>
                      <a:pt x="30178" y="263281"/>
                      <a:pt x="27191" y="266268"/>
                    </a:cubicBezTo>
                    <a:cubicBezTo>
                      <a:pt x="24204" y="269255"/>
                      <a:pt x="20153" y="270933"/>
                      <a:pt x="15928" y="270933"/>
                    </a:cubicBezTo>
                    <a:lnTo>
                      <a:pt x="15928" y="270933"/>
                    </a:lnTo>
                    <a:cubicBezTo>
                      <a:pt x="7131" y="270933"/>
                      <a:pt x="0" y="263802"/>
                      <a:pt x="0" y="255005"/>
                    </a:cubicBezTo>
                    <a:lnTo>
                      <a:pt x="0" y="15928"/>
                    </a:lnTo>
                    <a:cubicBezTo>
                      <a:pt x="0" y="7131"/>
                      <a:pt x="7131" y="0"/>
                      <a:pt x="15928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2" name="Google Shape;1262;p21"/>
              <p:cNvSpPr txBox="1"/>
              <p:nvPr/>
            </p:nvSpPr>
            <p:spPr>
              <a:xfrm>
                <a:off x="0" y="-47625"/>
                <a:ext cx="31856" cy="3185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63" name="Google Shape;1263;p21"/>
            <p:cNvGrpSpPr/>
            <p:nvPr/>
          </p:nvGrpSpPr>
          <p:grpSpPr>
            <a:xfrm rot="5400000">
              <a:off x="676029" y="305730"/>
              <a:ext cx="72519" cy="699445"/>
              <a:chOff x="0" y="-47625"/>
              <a:chExt cx="33028" cy="318558"/>
            </a:xfrm>
          </p:grpSpPr>
          <p:sp>
            <p:nvSpPr>
              <p:cNvPr id="1264" name="Google Shape;1264;p21"/>
              <p:cNvSpPr/>
              <p:nvPr/>
            </p:nvSpPr>
            <p:spPr>
              <a:xfrm>
                <a:off x="0" y="0"/>
                <a:ext cx="33028" cy="270933"/>
              </a:xfrm>
              <a:custGeom>
                <a:avLst/>
                <a:gdLst/>
                <a:ahLst/>
                <a:cxnLst/>
                <a:rect l="l" t="t" r="r" b="b"/>
                <a:pathLst>
                  <a:path w="33028" h="270933" extrusionOk="0">
                    <a:moveTo>
                      <a:pt x="16514" y="0"/>
                    </a:moveTo>
                    <a:lnTo>
                      <a:pt x="16514" y="0"/>
                    </a:lnTo>
                    <a:cubicBezTo>
                      <a:pt x="25635" y="0"/>
                      <a:pt x="33028" y="7394"/>
                      <a:pt x="33028" y="16514"/>
                    </a:cubicBezTo>
                    <a:lnTo>
                      <a:pt x="33028" y="254419"/>
                    </a:lnTo>
                    <a:cubicBezTo>
                      <a:pt x="33028" y="258799"/>
                      <a:pt x="31288" y="262999"/>
                      <a:pt x="28191" y="266096"/>
                    </a:cubicBezTo>
                    <a:cubicBezTo>
                      <a:pt x="25094" y="269193"/>
                      <a:pt x="20894" y="270933"/>
                      <a:pt x="16514" y="270933"/>
                    </a:cubicBezTo>
                    <a:lnTo>
                      <a:pt x="16514" y="270933"/>
                    </a:lnTo>
                    <a:cubicBezTo>
                      <a:pt x="7394" y="270933"/>
                      <a:pt x="0" y="263540"/>
                      <a:pt x="0" y="254419"/>
                    </a:cubicBezTo>
                    <a:lnTo>
                      <a:pt x="0" y="16514"/>
                    </a:lnTo>
                    <a:cubicBezTo>
                      <a:pt x="0" y="12134"/>
                      <a:pt x="1740" y="7934"/>
                      <a:pt x="4837" y="4837"/>
                    </a:cubicBezTo>
                    <a:cubicBezTo>
                      <a:pt x="7934" y="1740"/>
                      <a:pt x="12134" y="0"/>
                      <a:pt x="16514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5" name="Google Shape;1265;p21"/>
              <p:cNvSpPr txBox="1"/>
              <p:nvPr/>
            </p:nvSpPr>
            <p:spPr>
              <a:xfrm>
                <a:off x="0" y="-47625"/>
                <a:ext cx="33028" cy="3185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266" name="Google Shape;1266;p21"/>
          <p:cNvSpPr/>
          <p:nvPr/>
        </p:nvSpPr>
        <p:spPr>
          <a:xfrm>
            <a:off x="16770875" y="8495522"/>
            <a:ext cx="836443" cy="1333460"/>
          </a:xfrm>
          <a:custGeom>
            <a:avLst/>
            <a:gdLst/>
            <a:ahLst/>
            <a:cxnLst/>
            <a:rect l="l" t="t" r="r" b="b"/>
            <a:pathLst>
              <a:path w="836443" h="1333460" extrusionOk="0">
                <a:moveTo>
                  <a:pt x="0" y="0"/>
                </a:moveTo>
                <a:lnTo>
                  <a:pt x="836443" y="0"/>
                </a:lnTo>
                <a:lnTo>
                  <a:pt x="836443" y="1333460"/>
                </a:lnTo>
                <a:lnTo>
                  <a:pt x="0" y="13334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11" name="Google Shape;1392;p23">
            <a:extLst>
              <a:ext uri="{FF2B5EF4-FFF2-40B4-BE49-F238E27FC236}">
                <a16:creationId xmlns:a16="http://schemas.microsoft.com/office/drawing/2014/main" id="{EECB9C95-175A-B1C0-BD5D-D4E24672C4DF}"/>
              </a:ext>
            </a:extLst>
          </p:cNvPr>
          <p:cNvGrpSpPr/>
          <p:nvPr/>
        </p:nvGrpSpPr>
        <p:grpSpPr>
          <a:xfrm>
            <a:off x="1001071" y="820366"/>
            <a:ext cx="2065565" cy="1437158"/>
            <a:chOff x="0" y="-47625"/>
            <a:chExt cx="544017" cy="378511"/>
          </a:xfrm>
        </p:grpSpPr>
        <p:sp>
          <p:nvSpPr>
            <p:cNvPr id="12" name="Google Shape;1393;p23">
              <a:extLst>
                <a:ext uri="{FF2B5EF4-FFF2-40B4-BE49-F238E27FC236}">
                  <a16:creationId xmlns:a16="http://schemas.microsoft.com/office/drawing/2014/main" id="{F1FCC7F4-5929-1039-5EA4-E805E5B59DF7}"/>
                </a:ext>
              </a:extLst>
            </p:cNvPr>
            <p:cNvSpPr/>
            <p:nvPr/>
          </p:nvSpPr>
          <p:spPr>
            <a:xfrm>
              <a:off x="0" y="0"/>
              <a:ext cx="544017" cy="330886"/>
            </a:xfrm>
            <a:custGeom>
              <a:avLst/>
              <a:gdLst/>
              <a:ahLst/>
              <a:cxnLst/>
              <a:rect l="l" t="t" r="r" b="b"/>
              <a:pathLst>
                <a:path w="544017" h="330886" extrusionOk="0">
                  <a:moveTo>
                    <a:pt x="119939" y="0"/>
                  </a:moveTo>
                  <a:lnTo>
                    <a:pt x="424078" y="0"/>
                  </a:lnTo>
                  <a:cubicBezTo>
                    <a:pt x="455888" y="0"/>
                    <a:pt x="486395" y="12636"/>
                    <a:pt x="508888" y="35129"/>
                  </a:cubicBezTo>
                  <a:cubicBezTo>
                    <a:pt x="531381" y="57622"/>
                    <a:pt x="544017" y="88129"/>
                    <a:pt x="544017" y="119939"/>
                  </a:cubicBezTo>
                  <a:lnTo>
                    <a:pt x="544017" y="210947"/>
                  </a:lnTo>
                  <a:cubicBezTo>
                    <a:pt x="544017" y="242757"/>
                    <a:pt x="531381" y="273264"/>
                    <a:pt x="508888" y="295756"/>
                  </a:cubicBezTo>
                  <a:cubicBezTo>
                    <a:pt x="486395" y="318249"/>
                    <a:pt x="455888" y="330886"/>
                    <a:pt x="424078" y="330886"/>
                  </a:cubicBezTo>
                  <a:lnTo>
                    <a:pt x="119939" y="330886"/>
                  </a:lnTo>
                  <a:cubicBezTo>
                    <a:pt x="88129" y="330886"/>
                    <a:pt x="57622" y="318249"/>
                    <a:pt x="35129" y="295756"/>
                  </a:cubicBezTo>
                  <a:cubicBezTo>
                    <a:pt x="12636" y="273264"/>
                    <a:pt x="0" y="242757"/>
                    <a:pt x="0" y="210947"/>
                  </a:cubicBezTo>
                  <a:lnTo>
                    <a:pt x="0" y="119939"/>
                  </a:lnTo>
                  <a:cubicBezTo>
                    <a:pt x="0" y="88129"/>
                    <a:pt x="12636" y="57622"/>
                    <a:pt x="35129" y="35129"/>
                  </a:cubicBezTo>
                  <a:cubicBezTo>
                    <a:pt x="57622" y="12636"/>
                    <a:pt x="88129" y="0"/>
                    <a:pt x="119939" y="0"/>
                  </a:cubicBezTo>
                  <a:close/>
                </a:path>
              </a:pathLst>
            </a:custGeom>
            <a:solidFill>
              <a:srgbClr val="393A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94;p23">
              <a:extLst>
                <a:ext uri="{FF2B5EF4-FFF2-40B4-BE49-F238E27FC236}">
                  <a16:creationId xmlns:a16="http://schemas.microsoft.com/office/drawing/2014/main" id="{4E6EC073-CEEA-B4B8-4309-AAAFA6C33A6C}"/>
                </a:ext>
              </a:extLst>
            </p:cNvPr>
            <p:cNvSpPr txBox="1"/>
            <p:nvPr/>
          </p:nvSpPr>
          <p:spPr>
            <a:xfrm>
              <a:off x="0" y="-47625"/>
              <a:ext cx="544017" cy="3785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" name="Google Shape;1395;p23">
            <a:extLst>
              <a:ext uri="{FF2B5EF4-FFF2-40B4-BE49-F238E27FC236}">
                <a16:creationId xmlns:a16="http://schemas.microsoft.com/office/drawing/2014/main" id="{2B72472E-0B71-597C-F7AE-679E80988522}"/>
              </a:ext>
            </a:extLst>
          </p:cNvPr>
          <p:cNvGrpSpPr/>
          <p:nvPr/>
        </p:nvGrpSpPr>
        <p:grpSpPr>
          <a:xfrm>
            <a:off x="1109579" y="667499"/>
            <a:ext cx="2065565" cy="1437158"/>
            <a:chOff x="0" y="-47625"/>
            <a:chExt cx="544017" cy="378511"/>
          </a:xfrm>
        </p:grpSpPr>
        <p:sp>
          <p:nvSpPr>
            <p:cNvPr id="15" name="Google Shape;1396;p23">
              <a:extLst>
                <a:ext uri="{FF2B5EF4-FFF2-40B4-BE49-F238E27FC236}">
                  <a16:creationId xmlns:a16="http://schemas.microsoft.com/office/drawing/2014/main" id="{D312006A-073F-5A92-E66A-45993C8BC7AB}"/>
                </a:ext>
              </a:extLst>
            </p:cNvPr>
            <p:cNvSpPr/>
            <p:nvPr/>
          </p:nvSpPr>
          <p:spPr>
            <a:xfrm>
              <a:off x="0" y="0"/>
              <a:ext cx="544017" cy="330886"/>
            </a:xfrm>
            <a:custGeom>
              <a:avLst/>
              <a:gdLst/>
              <a:ahLst/>
              <a:cxnLst/>
              <a:rect l="l" t="t" r="r" b="b"/>
              <a:pathLst>
                <a:path w="544017" h="330886" extrusionOk="0">
                  <a:moveTo>
                    <a:pt x="119939" y="0"/>
                  </a:moveTo>
                  <a:lnTo>
                    <a:pt x="424078" y="0"/>
                  </a:lnTo>
                  <a:cubicBezTo>
                    <a:pt x="455888" y="0"/>
                    <a:pt x="486395" y="12636"/>
                    <a:pt x="508888" y="35129"/>
                  </a:cubicBezTo>
                  <a:cubicBezTo>
                    <a:pt x="531381" y="57622"/>
                    <a:pt x="544017" y="88129"/>
                    <a:pt x="544017" y="119939"/>
                  </a:cubicBezTo>
                  <a:lnTo>
                    <a:pt x="544017" y="210947"/>
                  </a:lnTo>
                  <a:cubicBezTo>
                    <a:pt x="544017" y="242757"/>
                    <a:pt x="531381" y="273264"/>
                    <a:pt x="508888" y="295756"/>
                  </a:cubicBezTo>
                  <a:cubicBezTo>
                    <a:pt x="486395" y="318249"/>
                    <a:pt x="455888" y="330886"/>
                    <a:pt x="424078" y="330886"/>
                  </a:cubicBezTo>
                  <a:lnTo>
                    <a:pt x="119939" y="330886"/>
                  </a:lnTo>
                  <a:cubicBezTo>
                    <a:pt x="88129" y="330886"/>
                    <a:pt x="57622" y="318249"/>
                    <a:pt x="35129" y="295756"/>
                  </a:cubicBezTo>
                  <a:cubicBezTo>
                    <a:pt x="12636" y="273264"/>
                    <a:pt x="0" y="242757"/>
                    <a:pt x="0" y="210947"/>
                  </a:cubicBezTo>
                  <a:lnTo>
                    <a:pt x="0" y="119939"/>
                  </a:lnTo>
                  <a:cubicBezTo>
                    <a:pt x="0" y="88129"/>
                    <a:pt x="12636" y="57622"/>
                    <a:pt x="35129" y="35129"/>
                  </a:cubicBezTo>
                  <a:cubicBezTo>
                    <a:pt x="57622" y="12636"/>
                    <a:pt x="88129" y="0"/>
                    <a:pt x="119939" y="0"/>
                  </a:cubicBezTo>
                  <a:close/>
                </a:path>
              </a:pathLst>
            </a:custGeom>
            <a:solidFill>
              <a:srgbClr val="F683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397;p23">
              <a:extLst>
                <a:ext uri="{FF2B5EF4-FFF2-40B4-BE49-F238E27FC236}">
                  <a16:creationId xmlns:a16="http://schemas.microsoft.com/office/drawing/2014/main" id="{F5B75310-BA53-70C8-0E2E-DD9EF8E7F363}"/>
                </a:ext>
              </a:extLst>
            </p:cNvPr>
            <p:cNvSpPr txBox="1"/>
            <p:nvPr/>
          </p:nvSpPr>
          <p:spPr>
            <a:xfrm>
              <a:off x="0" y="-47625"/>
              <a:ext cx="544017" cy="3785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6B306D23-33B0-E878-D4A4-F53E8356DC3C}"/>
              </a:ext>
            </a:extLst>
          </p:cNvPr>
          <p:cNvSpPr txBox="1"/>
          <p:nvPr/>
        </p:nvSpPr>
        <p:spPr>
          <a:xfrm>
            <a:off x="1563138" y="1028186"/>
            <a:ext cx="1621098" cy="13034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870" b="0" i="0" u="none" strike="noStrike" cap="none" dirty="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07</a:t>
            </a:r>
            <a:endParaRPr lang="en-IN" sz="7870" dirty="0"/>
          </a:p>
        </p:txBody>
      </p:sp>
      <p:pic>
        <p:nvPicPr>
          <p:cNvPr id="7" name="Graphic 6" descr="Checklist with solid fill">
            <a:extLst>
              <a:ext uri="{FF2B5EF4-FFF2-40B4-BE49-F238E27FC236}">
                <a16:creationId xmlns:a16="http://schemas.microsoft.com/office/drawing/2014/main" id="{58F32B74-10C4-08E7-BD76-947EBB18B8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740551" y="3861094"/>
            <a:ext cx="4518749" cy="4518749"/>
          </a:xfrm>
          <a:prstGeom prst="rect">
            <a:avLst/>
          </a:prstGeom>
        </p:spPr>
      </p:pic>
      <p:pic>
        <p:nvPicPr>
          <p:cNvPr id="8" name="Graphic 7" descr="Checklist with solid fill">
            <a:extLst>
              <a:ext uri="{FF2B5EF4-FFF2-40B4-BE49-F238E27FC236}">
                <a16:creationId xmlns:a16="http://schemas.microsoft.com/office/drawing/2014/main" id="{29A83C98-D1F1-B38F-1E58-6DDE175CEA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852151" y="3823826"/>
            <a:ext cx="4518749" cy="4518749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8"/>
        </a:solidFill>
        <a:effectLst/>
      </p:bgPr>
    </p:bg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p27"/>
          <p:cNvSpPr/>
          <p:nvPr/>
        </p:nvSpPr>
        <p:spPr>
          <a:xfrm>
            <a:off x="16368360" y="6408696"/>
            <a:ext cx="836443" cy="1333460"/>
          </a:xfrm>
          <a:custGeom>
            <a:avLst/>
            <a:gdLst/>
            <a:ahLst/>
            <a:cxnLst/>
            <a:rect l="l" t="t" r="r" b="b"/>
            <a:pathLst>
              <a:path w="836443" h="1333460" extrusionOk="0">
                <a:moveTo>
                  <a:pt x="0" y="0"/>
                </a:moveTo>
                <a:lnTo>
                  <a:pt x="836443" y="0"/>
                </a:lnTo>
                <a:lnTo>
                  <a:pt x="836443" y="1333460"/>
                </a:lnTo>
                <a:lnTo>
                  <a:pt x="0" y="13334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1691" name="Google Shape;1691;p27"/>
          <p:cNvGrpSpPr/>
          <p:nvPr/>
        </p:nvGrpSpPr>
        <p:grpSpPr>
          <a:xfrm rot="2821008">
            <a:off x="16959926" y="165868"/>
            <a:ext cx="1057412" cy="1194325"/>
            <a:chOff x="-95788" y="-89271"/>
            <a:chExt cx="1409883" cy="1592433"/>
          </a:xfrm>
        </p:grpSpPr>
        <p:grpSp>
          <p:nvGrpSpPr>
            <p:cNvPr id="1692" name="Google Shape;1692;p27"/>
            <p:cNvGrpSpPr/>
            <p:nvPr/>
          </p:nvGrpSpPr>
          <p:grpSpPr>
            <a:xfrm rot="-2821008">
              <a:off x="134749" y="283003"/>
              <a:ext cx="943438" cy="1040647"/>
              <a:chOff x="0" y="-47625"/>
              <a:chExt cx="343153" cy="378511"/>
            </a:xfrm>
          </p:grpSpPr>
          <p:sp>
            <p:nvSpPr>
              <p:cNvPr id="1693" name="Google Shape;1693;p27"/>
              <p:cNvSpPr/>
              <p:nvPr/>
            </p:nvSpPr>
            <p:spPr>
              <a:xfrm>
                <a:off x="0" y="0"/>
                <a:ext cx="343153" cy="330886"/>
              </a:xfrm>
              <a:custGeom>
                <a:avLst/>
                <a:gdLst/>
                <a:ahLst/>
                <a:cxnLst/>
                <a:rect l="l" t="t" r="r" b="b"/>
                <a:pathLst>
                  <a:path w="343153" h="330886" extrusionOk="0">
                    <a:moveTo>
                      <a:pt x="165443" y="0"/>
                    </a:moveTo>
                    <a:lnTo>
                      <a:pt x="177710" y="0"/>
                    </a:lnTo>
                    <a:cubicBezTo>
                      <a:pt x="221589" y="0"/>
                      <a:pt x="263670" y="17431"/>
                      <a:pt x="294696" y="48457"/>
                    </a:cubicBezTo>
                    <a:cubicBezTo>
                      <a:pt x="325723" y="79484"/>
                      <a:pt x="343153" y="121565"/>
                      <a:pt x="343153" y="165443"/>
                    </a:cubicBezTo>
                    <a:lnTo>
                      <a:pt x="343153" y="165443"/>
                    </a:lnTo>
                    <a:cubicBezTo>
                      <a:pt x="343153" y="256814"/>
                      <a:pt x="269082" y="330886"/>
                      <a:pt x="177710" y="330886"/>
                    </a:cubicBezTo>
                    <a:lnTo>
                      <a:pt x="165443" y="330886"/>
                    </a:lnTo>
                    <a:cubicBezTo>
                      <a:pt x="74071" y="330886"/>
                      <a:pt x="0" y="256814"/>
                      <a:pt x="0" y="165443"/>
                    </a:cubicBezTo>
                    <a:lnTo>
                      <a:pt x="0" y="165443"/>
                    </a:lnTo>
                    <a:cubicBezTo>
                      <a:pt x="0" y="74071"/>
                      <a:pt x="74071" y="0"/>
                      <a:pt x="165443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4" name="Google Shape;1694;p27"/>
              <p:cNvSpPr txBox="1"/>
              <p:nvPr/>
            </p:nvSpPr>
            <p:spPr>
              <a:xfrm>
                <a:off x="0" y="-47625"/>
                <a:ext cx="343153" cy="3785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17125" tIns="117125" rIns="117125" bIns="1171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95" name="Google Shape;1695;p27"/>
            <p:cNvGrpSpPr/>
            <p:nvPr/>
          </p:nvGrpSpPr>
          <p:grpSpPr>
            <a:xfrm rot="-2821008">
              <a:off x="140122" y="90242"/>
              <a:ext cx="943438" cy="1040647"/>
              <a:chOff x="0" y="-47625"/>
              <a:chExt cx="343153" cy="378511"/>
            </a:xfrm>
          </p:grpSpPr>
          <p:sp>
            <p:nvSpPr>
              <p:cNvPr id="1696" name="Google Shape;1696;p27"/>
              <p:cNvSpPr/>
              <p:nvPr/>
            </p:nvSpPr>
            <p:spPr>
              <a:xfrm>
                <a:off x="0" y="0"/>
                <a:ext cx="343153" cy="330886"/>
              </a:xfrm>
              <a:custGeom>
                <a:avLst/>
                <a:gdLst/>
                <a:ahLst/>
                <a:cxnLst/>
                <a:rect l="l" t="t" r="r" b="b"/>
                <a:pathLst>
                  <a:path w="343153" h="330886" extrusionOk="0">
                    <a:moveTo>
                      <a:pt x="165443" y="0"/>
                    </a:moveTo>
                    <a:lnTo>
                      <a:pt x="177710" y="0"/>
                    </a:lnTo>
                    <a:cubicBezTo>
                      <a:pt x="221589" y="0"/>
                      <a:pt x="263670" y="17431"/>
                      <a:pt x="294696" y="48457"/>
                    </a:cubicBezTo>
                    <a:cubicBezTo>
                      <a:pt x="325723" y="79484"/>
                      <a:pt x="343153" y="121565"/>
                      <a:pt x="343153" y="165443"/>
                    </a:cubicBezTo>
                    <a:lnTo>
                      <a:pt x="343153" y="165443"/>
                    </a:lnTo>
                    <a:cubicBezTo>
                      <a:pt x="343153" y="256814"/>
                      <a:pt x="269082" y="330886"/>
                      <a:pt x="177710" y="330886"/>
                    </a:cubicBezTo>
                    <a:lnTo>
                      <a:pt x="165443" y="330886"/>
                    </a:lnTo>
                    <a:cubicBezTo>
                      <a:pt x="74071" y="330886"/>
                      <a:pt x="0" y="256814"/>
                      <a:pt x="0" y="165443"/>
                    </a:cubicBezTo>
                    <a:lnTo>
                      <a:pt x="0" y="165443"/>
                    </a:lnTo>
                    <a:cubicBezTo>
                      <a:pt x="0" y="74071"/>
                      <a:pt x="74071" y="0"/>
                      <a:pt x="165443" y="0"/>
                    </a:cubicBezTo>
                    <a:close/>
                  </a:path>
                </a:pathLst>
              </a:custGeom>
              <a:solidFill>
                <a:srgbClr val="F6836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7" name="Google Shape;1697;p27"/>
              <p:cNvSpPr txBox="1"/>
              <p:nvPr/>
            </p:nvSpPr>
            <p:spPr>
              <a:xfrm>
                <a:off x="0" y="-47625"/>
                <a:ext cx="343153" cy="3785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17125" tIns="117125" rIns="117125" bIns="1171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98" name="Google Shape;1698;p27"/>
            <p:cNvGrpSpPr/>
            <p:nvPr/>
          </p:nvGrpSpPr>
          <p:grpSpPr>
            <a:xfrm>
              <a:off x="625032" y="253446"/>
              <a:ext cx="69946" cy="699445"/>
              <a:chOff x="0" y="-47625"/>
              <a:chExt cx="31856" cy="318558"/>
            </a:xfrm>
          </p:grpSpPr>
          <p:sp>
            <p:nvSpPr>
              <p:cNvPr id="1699" name="Google Shape;1699;p27"/>
              <p:cNvSpPr/>
              <p:nvPr/>
            </p:nvSpPr>
            <p:spPr>
              <a:xfrm>
                <a:off x="0" y="0"/>
                <a:ext cx="31856" cy="270933"/>
              </a:xfrm>
              <a:custGeom>
                <a:avLst/>
                <a:gdLst/>
                <a:ahLst/>
                <a:cxnLst/>
                <a:rect l="l" t="t" r="r" b="b"/>
                <a:pathLst>
                  <a:path w="31856" h="270933" extrusionOk="0">
                    <a:moveTo>
                      <a:pt x="15928" y="0"/>
                    </a:moveTo>
                    <a:lnTo>
                      <a:pt x="15928" y="0"/>
                    </a:lnTo>
                    <a:cubicBezTo>
                      <a:pt x="20153" y="0"/>
                      <a:pt x="24204" y="1678"/>
                      <a:pt x="27191" y="4665"/>
                    </a:cubicBezTo>
                    <a:cubicBezTo>
                      <a:pt x="30178" y="7652"/>
                      <a:pt x="31856" y="11704"/>
                      <a:pt x="31856" y="15928"/>
                    </a:cubicBezTo>
                    <a:lnTo>
                      <a:pt x="31856" y="255005"/>
                    </a:lnTo>
                    <a:cubicBezTo>
                      <a:pt x="31856" y="259230"/>
                      <a:pt x="30178" y="263281"/>
                      <a:pt x="27191" y="266268"/>
                    </a:cubicBezTo>
                    <a:cubicBezTo>
                      <a:pt x="24204" y="269255"/>
                      <a:pt x="20153" y="270933"/>
                      <a:pt x="15928" y="270933"/>
                    </a:cubicBezTo>
                    <a:lnTo>
                      <a:pt x="15928" y="270933"/>
                    </a:lnTo>
                    <a:cubicBezTo>
                      <a:pt x="7131" y="270933"/>
                      <a:pt x="0" y="263802"/>
                      <a:pt x="0" y="255005"/>
                    </a:cubicBezTo>
                    <a:lnTo>
                      <a:pt x="0" y="15928"/>
                    </a:lnTo>
                    <a:cubicBezTo>
                      <a:pt x="0" y="7131"/>
                      <a:pt x="7131" y="0"/>
                      <a:pt x="15928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0" name="Google Shape;1700;p27"/>
              <p:cNvSpPr txBox="1"/>
              <p:nvPr/>
            </p:nvSpPr>
            <p:spPr>
              <a:xfrm>
                <a:off x="0" y="-47625"/>
                <a:ext cx="31856" cy="3185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01" name="Google Shape;1701;p27"/>
            <p:cNvGrpSpPr/>
            <p:nvPr/>
          </p:nvGrpSpPr>
          <p:grpSpPr>
            <a:xfrm rot="5400000">
              <a:off x="676029" y="305730"/>
              <a:ext cx="72519" cy="699445"/>
              <a:chOff x="0" y="-47625"/>
              <a:chExt cx="33028" cy="318558"/>
            </a:xfrm>
          </p:grpSpPr>
          <p:sp>
            <p:nvSpPr>
              <p:cNvPr id="1702" name="Google Shape;1702;p27"/>
              <p:cNvSpPr/>
              <p:nvPr/>
            </p:nvSpPr>
            <p:spPr>
              <a:xfrm>
                <a:off x="0" y="0"/>
                <a:ext cx="33028" cy="270933"/>
              </a:xfrm>
              <a:custGeom>
                <a:avLst/>
                <a:gdLst/>
                <a:ahLst/>
                <a:cxnLst/>
                <a:rect l="l" t="t" r="r" b="b"/>
                <a:pathLst>
                  <a:path w="33028" h="270933" extrusionOk="0">
                    <a:moveTo>
                      <a:pt x="16514" y="0"/>
                    </a:moveTo>
                    <a:lnTo>
                      <a:pt x="16514" y="0"/>
                    </a:lnTo>
                    <a:cubicBezTo>
                      <a:pt x="25635" y="0"/>
                      <a:pt x="33028" y="7394"/>
                      <a:pt x="33028" y="16514"/>
                    </a:cubicBezTo>
                    <a:lnTo>
                      <a:pt x="33028" y="254419"/>
                    </a:lnTo>
                    <a:cubicBezTo>
                      <a:pt x="33028" y="258799"/>
                      <a:pt x="31288" y="262999"/>
                      <a:pt x="28191" y="266096"/>
                    </a:cubicBezTo>
                    <a:cubicBezTo>
                      <a:pt x="25094" y="269193"/>
                      <a:pt x="20894" y="270933"/>
                      <a:pt x="16514" y="270933"/>
                    </a:cubicBezTo>
                    <a:lnTo>
                      <a:pt x="16514" y="270933"/>
                    </a:lnTo>
                    <a:cubicBezTo>
                      <a:pt x="7394" y="270933"/>
                      <a:pt x="0" y="263540"/>
                      <a:pt x="0" y="254419"/>
                    </a:cubicBezTo>
                    <a:lnTo>
                      <a:pt x="0" y="16514"/>
                    </a:lnTo>
                    <a:cubicBezTo>
                      <a:pt x="0" y="12134"/>
                      <a:pt x="1740" y="7934"/>
                      <a:pt x="4837" y="4837"/>
                    </a:cubicBezTo>
                    <a:cubicBezTo>
                      <a:pt x="7934" y="1740"/>
                      <a:pt x="12134" y="0"/>
                      <a:pt x="16514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3" name="Google Shape;1703;p27"/>
              <p:cNvSpPr txBox="1"/>
              <p:nvPr/>
            </p:nvSpPr>
            <p:spPr>
              <a:xfrm>
                <a:off x="0" y="-47625"/>
                <a:ext cx="33028" cy="3185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704" name="Google Shape;1704;p27"/>
          <p:cNvSpPr txBox="1"/>
          <p:nvPr/>
        </p:nvSpPr>
        <p:spPr>
          <a:xfrm>
            <a:off x="1028700" y="726150"/>
            <a:ext cx="8789897" cy="19049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500" b="0" i="0" u="none" strike="noStrike" cap="none">
                <a:solidFill>
                  <a:srgbClr val="393A3F"/>
                </a:solidFill>
                <a:latin typeface="Anton"/>
                <a:ea typeface="Anton"/>
                <a:cs typeface="Anton"/>
                <a:sym typeface="Anton"/>
              </a:rPr>
              <a:t>THANK YOU!</a:t>
            </a:r>
            <a:endParaRPr/>
          </a:p>
        </p:txBody>
      </p:sp>
      <p:grpSp>
        <p:nvGrpSpPr>
          <p:cNvPr id="1705" name="Google Shape;1705;p27"/>
          <p:cNvGrpSpPr/>
          <p:nvPr/>
        </p:nvGrpSpPr>
        <p:grpSpPr>
          <a:xfrm rot="10800000">
            <a:off x="8571723" y="933313"/>
            <a:ext cx="5851054" cy="1309820"/>
            <a:chOff x="0" y="0"/>
            <a:chExt cx="7801405" cy="1746426"/>
          </a:xfrm>
        </p:grpSpPr>
        <p:grpSp>
          <p:nvGrpSpPr>
            <p:cNvPr id="1706" name="Google Shape;1706;p27"/>
            <p:cNvGrpSpPr/>
            <p:nvPr/>
          </p:nvGrpSpPr>
          <p:grpSpPr>
            <a:xfrm rot="10800000">
              <a:off x="5628042" y="1226060"/>
              <a:ext cx="2173363" cy="520366"/>
              <a:chOff x="0" y="-47625"/>
              <a:chExt cx="429306" cy="102789"/>
            </a:xfrm>
          </p:grpSpPr>
          <p:sp>
            <p:nvSpPr>
              <p:cNvPr id="1707" name="Google Shape;1707;p27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8" name="Google Shape;1708;p27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09" name="Google Shape;1709;p27"/>
            <p:cNvGrpSpPr/>
            <p:nvPr/>
          </p:nvGrpSpPr>
          <p:grpSpPr>
            <a:xfrm rot="10800000">
              <a:off x="3056328" y="1226060"/>
              <a:ext cx="2173363" cy="520366"/>
              <a:chOff x="0" y="-47625"/>
              <a:chExt cx="429306" cy="102789"/>
            </a:xfrm>
          </p:grpSpPr>
          <p:sp>
            <p:nvSpPr>
              <p:cNvPr id="1710" name="Google Shape;1710;p27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1" name="Google Shape;1711;p27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12" name="Google Shape;1712;p27"/>
            <p:cNvGrpSpPr/>
            <p:nvPr/>
          </p:nvGrpSpPr>
          <p:grpSpPr>
            <a:xfrm rot="10800000">
              <a:off x="4282709" y="409897"/>
              <a:ext cx="2173363" cy="520366"/>
              <a:chOff x="0" y="-47625"/>
              <a:chExt cx="429306" cy="102789"/>
            </a:xfrm>
          </p:grpSpPr>
          <p:sp>
            <p:nvSpPr>
              <p:cNvPr id="1713" name="Google Shape;1713;p27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4" name="Google Shape;1714;p27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15" name="Google Shape;1715;p27"/>
            <p:cNvGrpSpPr/>
            <p:nvPr/>
          </p:nvGrpSpPr>
          <p:grpSpPr>
            <a:xfrm rot="10800000">
              <a:off x="1969647" y="421320"/>
              <a:ext cx="2173363" cy="520366"/>
              <a:chOff x="0" y="-47625"/>
              <a:chExt cx="429306" cy="102789"/>
            </a:xfrm>
          </p:grpSpPr>
          <p:sp>
            <p:nvSpPr>
              <p:cNvPr id="1716" name="Google Shape;1716;p27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7" name="Google Shape;1717;p27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18" name="Google Shape;1718;p27"/>
            <p:cNvGrpSpPr/>
            <p:nvPr/>
          </p:nvGrpSpPr>
          <p:grpSpPr>
            <a:xfrm rot="10800000">
              <a:off x="1295725" y="1226060"/>
              <a:ext cx="1191036" cy="520366"/>
              <a:chOff x="0" y="-47625"/>
              <a:chExt cx="235266" cy="102789"/>
            </a:xfrm>
          </p:grpSpPr>
          <p:sp>
            <p:nvSpPr>
              <p:cNvPr id="1719" name="Google Shape;1719;p27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0" name="Google Shape;1720;p27"/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21" name="Google Shape;1721;p27"/>
            <p:cNvGrpSpPr/>
            <p:nvPr/>
          </p:nvGrpSpPr>
          <p:grpSpPr>
            <a:xfrm rot="10800000">
              <a:off x="0" y="421320"/>
              <a:ext cx="1191036" cy="520366"/>
              <a:chOff x="0" y="-47625"/>
              <a:chExt cx="235266" cy="102789"/>
            </a:xfrm>
          </p:grpSpPr>
          <p:sp>
            <p:nvSpPr>
              <p:cNvPr id="1722" name="Google Shape;1722;p27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3" name="Google Shape;1723;p27"/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24" name="Google Shape;1724;p27"/>
            <p:cNvGrpSpPr/>
            <p:nvPr/>
          </p:nvGrpSpPr>
          <p:grpSpPr>
            <a:xfrm rot="10800000">
              <a:off x="6598946" y="421320"/>
              <a:ext cx="1202459" cy="497523"/>
              <a:chOff x="0" y="-47625"/>
              <a:chExt cx="237523" cy="98276"/>
            </a:xfrm>
          </p:grpSpPr>
          <p:sp>
            <p:nvSpPr>
              <p:cNvPr id="1725" name="Google Shape;1725;p27"/>
              <p:cNvSpPr/>
              <p:nvPr/>
            </p:nvSpPr>
            <p:spPr>
              <a:xfrm>
                <a:off x="0" y="0"/>
                <a:ext cx="237523" cy="50651"/>
              </a:xfrm>
              <a:custGeom>
                <a:avLst/>
                <a:gdLst/>
                <a:ahLst/>
                <a:cxnLst/>
                <a:rect l="l" t="t" r="r" b="b"/>
                <a:pathLst>
                  <a:path w="237523" h="50651" extrusionOk="0">
                    <a:moveTo>
                      <a:pt x="25326" y="0"/>
                    </a:moveTo>
                    <a:lnTo>
                      <a:pt x="212197" y="0"/>
                    </a:lnTo>
                    <a:cubicBezTo>
                      <a:pt x="226184" y="0"/>
                      <a:pt x="237523" y="11339"/>
                      <a:pt x="237523" y="25326"/>
                    </a:cubicBezTo>
                    <a:lnTo>
                      <a:pt x="237523" y="25326"/>
                    </a:lnTo>
                    <a:cubicBezTo>
                      <a:pt x="237523" y="39312"/>
                      <a:pt x="226184" y="50651"/>
                      <a:pt x="212197" y="50651"/>
                    </a:cubicBezTo>
                    <a:lnTo>
                      <a:pt x="25326" y="50651"/>
                    </a:lnTo>
                    <a:cubicBezTo>
                      <a:pt x="11339" y="50651"/>
                      <a:pt x="0" y="39312"/>
                      <a:pt x="0" y="25326"/>
                    </a:cubicBezTo>
                    <a:lnTo>
                      <a:pt x="0" y="25326"/>
                    </a:lnTo>
                    <a:cubicBezTo>
                      <a:pt x="0" y="11339"/>
                      <a:pt x="11339" y="0"/>
                      <a:pt x="25326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6" name="Google Shape;1726;p27"/>
              <p:cNvSpPr txBox="1"/>
              <p:nvPr/>
            </p:nvSpPr>
            <p:spPr>
              <a:xfrm>
                <a:off x="0" y="-47625"/>
                <a:ext cx="237523" cy="982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27" name="Google Shape;1727;p27"/>
            <p:cNvGrpSpPr/>
            <p:nvPr/>
          </p:nvGrpSpPr>
          <p:grpSpPr>
            <a:xfrm rot="10800000">
              <a:off x="3423955" y="819795"/>
              <a:ext cx="4377449" cy="520366"/>
              <a:chOff x="0" y="-47625"/>
              <a:chExt cx="864681" cy="102789"/>
            </a:xfrm>
          </p:grpSpPr>
          <p:sp>
            <p:nvSpPr>
              <p:cNvPr id="1728" name="Google Shape;1728;p27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9" name="Google Shape;1729;p27"/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30" name="Google Shape;1730;p27"/>
            <p:cNvGrpSpPr/>
            <p:nvPr/>
          </p:nvGrpSpPr>
          <p:grpSpPr>
            <a:xfrm rot="10800000">
              <a:off x="3423955" y="0"/>
              <a:ext cx="4377449" cy="520366"/>
              <a:chOff x="0" y="-47625"/>
              <a:chExt cx="864681" cy="102789"/>
            </a:xfrm>
          </p:grpSpPr>
          <p:sp>
            <p:nvSpPr>
              <p:cNvPr id="1731" name="Google Shape;1731;p27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3D0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2" name="Google Shape;1732;p27"/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733" name="Google Shape;1733;p27"/>
          <p:cNvGrpSpPr/>
          <p:nvPr/>
        </p:nvGrpSpPr>
        <p:grpSpPr>
          <a:xfrm rot="10800000">
            <a:off x="12023215" y="8251030"/>
            <a:ext cx="5851054" cy="1309820"/>
            <a:chOff x="0" y="0"/>
            <a:chExt cx="7801405" cy="1746426"/>
          </a:xfrm>
        </p:grpSpPr>
        <p:grpSp>
          <p:nvGrpSpPr>
            <p:cNvPr id="1734" name="Google Shape;1734;p27"/>
            <p:cNvGrpSpPr/>
            <p:nvPr/>
          </p:nvGrpSpPr>
          <p:grpSpPr>
            <a:xfrm rot="10800000">
              <a:off x="5628042" y="1226060"/>
              <a:ext cx="2173363" cy="520366"/>
              <a:chOff x="0" y="-47625"/>
              <a:chExt cx="429306" cy="102789"/>
            </a:xfrm>
          </p:grpSpPr>
          <p:sp>
            <p:nvSpPr>
              <p:cNvPr id="1735" name="Google Shape;1735;p27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6" name="Google Shape;1736;p27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37" name="Google Shape;1737;p27"/>
            <p:cNvGrpSpPr/>
            <p:nvPr/>
          </p:nvGrpSpPr>
          <p:grpSpPr>
            <a:xfrm rot="10800000">
              <a:off x="3056328" y="1226060"/>
              <a:ext cx="2173363" cy="520366"/>
              <a:chOff x="0" y="-47625"/>
              <a:chExt cx="429306" cy="102789"/>
            </a:xfrm>
          </p:grpSpPr>
          <p:sp>
            <p:nvSpPr>
              <p:cNvPr id="1738" name="Google Shape;1738;p27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9" name="Google Shape;1739;p27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40" name="Google Shape;1740;p27"/>
            <p:cNvGrpSpPr/>
            <p:nvPr/>
          </p:nvGrpSpPr>
          <p:grpSpPr>
            <a:xfrm rot="10800000">
              <a:off x="4282709" y="409897"/>
              <a:ext cx="2173363" cy="520366"/>
              <a:chOff x="0" y="-47625"/>
              <a:chExt cx="429306" cy="102789"/>
            </a:xfrm>
          </p:grpSpPr>
          <p:sp>
            <p:nvSpPr>
              <p:cNvPr id="1741" name="Google Shape;1741;p27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2" name="Google Shape;1742;p27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43" name="Google Shape;1743;p27"/>
            <p:cNvGrpSpPr/>
            <p:nvPr/>
          </p:nvGrpSpPr>
          <p:grpSpPr>
            <a:xfrm rot="10800000">
              <a:off x="1969647" y="421320"/>
              <a:ext cx="2173363" cy="520366"/>
              <a:chOff x="0" y="-47625"/>
              <a:chExt cx="429306" cy="102789"/>
            </a:xfrm>
          </p:grpSpPr>
          <p:sp>
            <p:nvSpPr>
              <p:cNvPr id="1744" name="Google Shape;1744;p27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5" name="Google Shape;1745;p27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46" name="Google Shape;1746;p27"/>
            <p:cNvGrpSpPr/>
            <p:nvPr/>
          </p:nvGrpSpPr>
          <p:grpSpPr>
            <a:xfrm rot="10800000">
              <a:off x="1295725" y="1226060"/>
              <a:ext cx="1191036" cy="520366"/>
              <a:chOff x="0" y="-47625"/>
              <a:chExt cx="235266" cy="102789"/>
            </a:xfrm>
          </p:grpSpPr>
          <p:sp>
            <p:nvSpPr>
              <p:cNvPr id="1747" name="Google Shape;1747;p27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8" name="Google Shape;1748;p27"/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49" name="Google Shape;1749;p27"/>
            <p:cNvGrpSpPr/>
            <p:nvPr/>
          </p:nvGrpSpPr>
          <p:grpSpPr>
            <a:xfrm rot="10800000">
              <a:off x="0" y="421320"/>
              <a:ext cx="1191036" cy="520366"/>
              <a:chOff x="0" y="-47625"/>
              <a:chExt cx="235266" cy="102789"/>
            </a:xfrm>
          </p:grpSpPr>
          <p:sp>
            <p:nvSpPr>
              <p:cNvPr id="1750" name="Google Shape;1750;p27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1" name="Google Shape;1751;p27"/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52" name="Google Shape;1752;p27"/>
            <p:cNvGrpSpPr/>
            <p:nvPr/>
          </p:nvGrpSpPr>
          <p:grpSpPr>
            <a:xfrm rot="10800000">
              <a:off x="6598946" y="421320"/>
              <a:ext cx="1202459" cy="497523"/>
              <a:chOff x="0" y="-47625"/>
              <a:chExt cx="237523" cy="98276"/>
            </a:xfrm>
          </p:grpSpPr>
          <p:sp>
            <p:nvSpPr>
              <p:cNvPr id="1753" name="Google Shape;1753;p27"/>
              <p:cNvSpPr/>
              <p:nvPr/>
            </p:nvSpPr>
            <p:spPr>
              <a:xfrm>
                <a:off x="0" y="0"/>
                <a:ext cx="237523" cy="50651"/>
              </a:xfrm>
              <a:custGeom>
                <a:avLst/>
                <a:gdLst/>
                <a:ahLst/>
                <a:cxnLst/>
                <a:rect l="l" t="t" r="r" b="b"/>
                <a:pathLst>
                  <a:path w="237523" h="50651" extrusionOk="0">
                    <a:moveTo>
                      <a:pt x="25326" y="0"/>
                    </a:moveTo>
                    <a:lnTo>
                      <a:pt x="212197" y="0"/>
                    </a:lnTo>
                    <a:cubicBezTo>
                      <a:pt x="226184" y="0"/>
                      <a:pt x="237523" y="11339"/>
                      <a:pt x="237523" y="25326"/>
                    </a:cubicBezTo>
                    <a:lnTo>
                      <a:pt x="237523" y="25326"/>
                    </a:lnTo>
                    <a:cubicBezTo>
                      <a:pt x="237523" y="39312"/>
                      <a:pt x="226184" y="50651"/>
                      <a:pt x="212197" y="50651"/>
                    </a:cubicBezTo>
                    <a:lnTo>
                      <a:pt x="25326" y="50651"/>
                    </a:lnTo>
                    <a:cubicBezTo>
                      <a:pt x="11339" y="50651"/>
                      <a:pt x="0" y="39312"/>
                      <a:pt x="0" y="25326"/>
                    </a:cubicBezTo>
                    <a:lnTo>
                      <a:pt x="0" y="25326"/>
                    </a:lnTo>
                    <a:cubicBezTo>
                      <a:pt x="0" y="11339"/>
                      <a:pt x="11339" y="0"/>
                      <a:pt x="25326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4" name="Google Shape;1754;p27"/>
              <p:cNvSpPr txBox="1"/>
              <p:nvPr/>
            </p:nvSpPr>
            <p:spPr>
              <a:xfrm>
                <a:off x="0" y="-47625"/>
                <a:ext cx="237523" cy="982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55" name="Google Shape;1755;p27"/>
            <p:cNvGrpSpPr/>
            <p:nvPr/>
          </p:nvGrpSpPr>
          <p:grpSpPr>
            <a:xfrm rot="10800000">
              <a:off x="3423955" y="819795"/>
              <a:ext cx="4377449" cy="520366"/>
              <a:chOff x="0" y="-47625"/>
              <a:chExt cx="864681" cy="102789"/>
            </a:xfrm>
          </p:grpSpPr>
          <p:sp>
            <p:nvSpPr>
              <p:cNvPr id="1756" name="Google Shape;1756;p27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7" name="Google Shape;1757;p27"/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58" name="Google Shape;1758;p27"/>
            <p:cNvGrpSpPr/>
            <p:nvPr/>
          </p:nvGrpSpPr>
          <p:grpSpPr>
            <a:xfrm rot="10800000">
              <a:off x="3423955" y="0"/>
              <a:ext cx="4377449" cy="520366"/>
              <a:chOff x="0" y="-47625"/>
              <a:chExt cx="864681" cy="102789"/>
            </a:xfrm>
          </p:grpSpPr>
          <p:sp>
            <p:nvSpPr>
              <p:cNvPr id="1759" name="Google Shape;1759;p27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3D0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0" name="Google Shape;1760;p27"/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1761" name="Google Shape;1761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5690" y="3023657"/>
            <a:ext cx="9544547" cy="653719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1D04C80-7E32-77C1-9DC4-226879B74EB9}"/>
              </a:ext>
            </a:extLst>
          </p:cNvPr>
          <p:cNvSpPr txBox="1"/>
          <p:nvPr/>
        </p:nvSpPr>
        <p:spPr>
          <a:xfrm>
            <a:off x="11873689" y="5899821"/>
            <a:ext cx="4922004" cy="35564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0" i="0" u="none" strike="noStrike" cap="none" dirty="0">
                <a:solidFill>
                  <a:srgbClr val="393A3F"/>
                </a:solidFill>
                <a:latin typeface="Anton"/>
                <a:ea typeface="Anton"/>
                <a:cs typeface="Anton"/>
                <a:sym typeface="Anton"/>
              </a:rPr>
              <a:t>With regards,</a:t>
            </a: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>
                <a:solidFill>
                  <a:srgbClr val="393A3F"/>
                </a:solidFill>
                <a:latin typeface="Anton"/>
                <a:sym typeface="Anton"/>
              </a:rPr>
              <a:t>Kunal Chauhan</a:t>
            </a: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>
                <a:solidFill>
                  <a:srgbClr val="393A3F"/>
                </a:solidFill>
                <a:latin typeface="Anton"/>
                <a:sym typeface="Anton"/>
              </a:rPr>
              <a:t>BCA 4E (67)</a:t>
            </a: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48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8"/>
        </a:solidFill>
        <a:effectLst/>
      </p:bgPr>
    </p:bg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9" name="Google Shape;459;p11"/>
          <p:cNvGrpSpPr/>
          <p:nvPr/>
        </p:nvGrpSpPr>
        <p:grpSpPr>
          <a:xfrm>
            <a:off x="868405" y="5497388"/>
            <a:ext cx="6529522" cy="1437158"/>
            <a:chOff x="0" y="-47625"/>
            <a:chExt cx="1719710" cy="378511"/>
          </a:xfrm>
        </p:grpSpPr>
        <p:sp>
          <p:nvSpPr>
            <p:cNvPr id="460" name="Google Shape;460;p11"/>
            <p:cNvSpPr/>
            <p:nvPr/>
          </p:nvSpPr>
          <p:spPr>
            <a:xfrm>
              <a:off x="0" y="0"/>
              <a:ext cx="1719710" cy="330886"/>
            </a:xfrm>
            <a:custGeom>
              <a:avLst/>
              <a:gdLst/>
              <a:ahLst/>
              <a:cxnLst/>
              <a:rect l="l" t="t" r="r" b="b"/>
              <a:pathLst>
                <a:path w="1719710" h="330886" extrusionOk="0">
                  <a:moveTo>
                    <a:pt x="60470" y="0"/>
                  </a:moveTo>
                  <a:lnTo>
                    <a:pt x="1659240" y="0"/>
                  </a:lnTo>
                  <a:cubicBezTo>
                    <a:pt x="1675277" y="0"/>
                    <a:pt x="1690658" y="6371"/>
                    <a:pt x="1701998" y="17711"/>
                  </a:cubicBezTo>
                  <a:cubicBezTo>
                    <a:pt x="1713339" y="29051"/>
                    <a:pt x="1719710" y="44432"/>
                    <a:pt x="1719710" y="60470"/>
                  </a:cubicBezTo>
                  <a:lnTo>
                    <a:pt x="1719710" y="270416"/>
                  </a:lnTo>
                  <a:cubicBezTo>
                    <a:pt x="1719710" y="303813"/>
                    <a:pt x="1692636" y="330886"/>
                    <a:pt x="1659240" y="330886"/>
                  </a:cubicBezTo>
                  <a:lnTo>
                    <a:pt x="60470" y="330886"/>
                  </a:lnTo>
                  <a:cubicBezTo>
                    <a:pt x="27073" y="330886"/>
                    <a:pt x="0" y="303813"/>
                    <a:pt x="0" y="270416"/>
                  </a:cubicBezTo>
                  <a:lnTo>
                    <a:pt x="0" y="60470"/>
                  </a:lnTo>
                  <a:cubicBezTo>
                    <a:pt x="0" y="27073"/>
                    <a:pt x="27073" y="0"/>
                    <a:pt x="60470" y="0"/>
                  </a:cubicBezTo>
                  <a:close/>
                </a:path>
              </a:pathLst>
            </a:custGeom>
            <a:solidFill>
              <a:srgbClr val="393A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11"/>
            <p:cNvSpPr txBox="1"/>
            <p:nvPr/>
          </p:nvSpPr>
          <p:spPr>
            <a:xfrm>
              <a:off x="0" y="-47625"/>
              <a:ext cx="1719710" cy="3785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62" name="Google Shape;462;p11"/>
          <p:cNvGrpSpPr/>
          <p:nvPr/>
        </p:nvGrpSpPr>
        <p:grpSpPr>
          <a:xfrm>
            <a:off x="932262" y="5555246"/>
            <a:ext cx="6561568" cy="1525192"/>
            <a:chOff x="59891" y="-464597"/>
            <a:chExt cx="1728150" cy="401697"/>
          </a:xfrm>
        </p:grpSpPr>
        <p:sp>
          <p:nvSpPr>
            <p:cNvPr id="463" name="Google Shape;463;p11"/>
            <p:cNvSpPr/>
            <p:nvPr/>
          </p:nvSpPr>
          <p:spPr>
            <a:xfrm>
              <a:off x="68331" y="-464597"/>
              <a:ext cx="1719710" cy="330886"/>
            </a:xfrm>
            <a:custGeom>
              <a:avLst/>
              <a:gdLst/>
              <a:ahLst/>
              <a:cxnLst/>
              <a:rect l="l" t="t" r="r" b="b"/>
              <a:pathLst>
                <a:path w="1719710" h="330886" extrusionOk="0">
                  <a:moveTo>
                    <a:pt x="60470" y="0"/>
                  </a:moveTo>
                  <a:lnTo>
                    <a:pt x="1659240" y="0"/>
                  </a:lnTo>
                  <a:cubicBezTo>
                    <a:pt x="1675277" y="0"/>
                    <a:pt x="1690658" y="6371"/>
                    <a:pt x="1701998" y="17711"/>
                  </a:cubicBezTo>
                  <a:cubicBezTo>
                    <a:pt x="1713339" y="29051"/>
                    <a:pt x="1719710" y="44432"/>
                    <a:pt x="1719710" y="60470"/>
                  </a:cubicBezTo>
                  <a:lnTo>
                    <a:pt x="1719710" y="270416"/>
                  </a:lnTo>
                  <a:cubicBezTo>
                    <a:pt x="1719710" y="303813"/>
                    <a:pt x="1692636" y="330886"/>
                    <a:pt x="1659240" y="330886"/>
                  </a:cubicBezTo>
                  <a:lnTo>
                    <a:pt x="60470" y="330886"/>
                  </a:lnTo>
                  <a:cubicBezTo>
                    <a:pt x="27073" y="330886"/>
                    <a:pt x="0" y="303813"/>
                    <a:pt x="0" y="270416"/>
                  </a:cubicBezTo>
                  <a:lnTo>
                    <a:pt x="0" y="60470"/>
                  </a:lnTo>
                  <a:cubicBezTo>
                    <a:pt x="0" y="27073"/>
                    <a:pt x="27073" y="0"/>
                    <a:pt x="60470" y="0"/>
                  </a:cubicBezTo>
                  <a:close/>
                </a:path>
              </a:pathLst>
            </a:custGeom>
            <a:solidFill>
              <a:srgbClr val="F683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11"/>
            <p:cNvSpPr txBox="1"/>
            <p:nvPr/>
          </p:nvSpPr>
          <p:spPr>
            <a:xfrm>
              <a:off x="59891" y="-441411"/>
              <a:ext cx="1719710" cy="3785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65" name="Google Shape;465;p11"/>
          <p:cNvGrpSpPr/>
          <p:nvPr/>
        </p:nvGrpSpPr>
        <p:grpSpPr>
          <a:xfrm>
            <a:off x="417483" y="242356"/>
            <a:ext cx="5851053" cy="1309820"/>
            <a:chOff x="0" y="-241100"/>
            <a:chExt cx="7801404" cy="1746426"/>
          </a:xfrm>
        </p:grpSpPr>
        <p:grpSp>
          <p:nvGrpSpPr>
            <p:cNvPr id="466" name="Google Shape;466;p11"/>
            <p:cNvGrpSpPr/>
            <p:nvPr/>
          </p:nvGrpSpPr>
          <p:grpSpPr>
            <a:xfrm>
              <a:off x="0" y="-241100"/>
              <a:ext cx="2173363" cy="520366"/>
              <a:chOff x="0" y="-47625"/>
              <a:chExt cx="429306" cy="102789"/>
            </a:xfrm>
          </p:grpSpPr>
          <p:sp>
            <p:nvSpPr>
              <p:cNvPr id="467" name="Google Shape;467;p11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" name="Google Shape;468;p11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69" name="Google Shape;469;p11"/>
            <p:cNvGrpSpPr/>
            <p:nvPr/>
          </p:nvGrpSpPr>
          <p:grpSpPr>
            <a:xfrm>
              <a:off x="2571714" y="-241100"/>
              <a:ext cx="2173363" cy="520366"/>
              <a:chOff x="0" y="-47625"/>
              <a:chExt cx="429306" cy="102789"/>
            </a:xfrm>
          </p:grpSpPr>
          <p:sp>
            <p:nvSpPr>
              <p:cNvPr id="470" name="Google Shape;470;p11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" name="Google Shape;471;p11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72" name="Google Shape;472;p11"/>
            <p:cNvGrpSpPr/>
            <p:nvPr/>
          </p:nvGrpSpPr>
          <p:grpSpPr>
            <a:xfrm>
              <a:off x="1345333" y="575063"/>
              <a:ext cx="2173363" cy="520366"/>
              <a:chOff x="0" y="-47625"/>
              <a:chExt cx="429306" cy="102789"/>
            </a:xfrm>
          </p:grpSpPr>
          <p:sp>
            <p:nvSpPr>
              <p:cNvPr id="473" name="Google Shape;473;p11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" name="Google Shape;474;p11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75" name="Google Shape;475;p11"/>
            <p:cNvGrpSpPr/>
            <p:nvPr/>
          </p:nvGrpSpPr>
          <p:grpSpPr>
            <a:xfrm>
              <a:off x="3658396" y="563641"/>
              <a:ext cx="2173363" cy="520366"/>
              <a:chOff x="0" y="-47625"/>
              <a:chExt cx="429306" cy="102789"/>
            </a:xfrm>
          </p:grpSpPr>
          <p:sp>
            <p:nvSpPr>
              <p:cNvPr id="476" name="Google Shape;476;p11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" name="Google Shape;477;p11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78" name="Google Shape;478;p11"/>
            <p:cNvGrpSpPr/>
            <p:nvPr/>
          </p:nvGrpSpPr>
          <p:grpSpPr>
            <a:xfrm>
              <a:off x="5314643" y="-241100"/>
              <a:ext cx="1191036" cy="520366"/>
              <a:chOff x="0" y="-47625"/>
              <a:chExt cx="235266" cy="102789"/>
            </a:xfrm>
          </p:grpSpPr>
          <p:sp>
            <p:nvSpPr>
              <p:cNvPr id="479" name="Google Shape;479;p11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" name="Google Shape;480;p11"/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81" name="Google Shape;481;p11"/>
            <p:cNvGrpSpPr/>
            <p:nvPr/>
          </p:nvGrpSpPr>
          <p:grpSpPr>
            <a:xfrm>
              <a:off x="6610368" y="563641"/>
              <a:ext cx="1191036" cy="520366"/>
              <a:chOff x="0" y="-47625"/>
              <a:chExt cx="235266" cy="102789"/>
            </a:xfrm>
          </p:grpSpPr>
          <p:sp>
            <p:nvSpPr>
              <p:cNvPr id="482" name="Google Shape;482;p11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" name="Google Shape;483;p11"/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84" name="Google Shape;484;p11"/>
            <p:cNvGrpSpPr/>
            <p:nvPr/>
          </p:nvGrpSpPr>
          <p:grpSpPr>
            <a:xfrm>
              <a:off x="0" y="586483"/>
              <a:ext cx="1202459" cy="497523"/>
              <a:chOff x="0" y="-47625"/>
              <a:chExt cx="237523" cy="98276"/>
            </a:xfrm>
          </p:grpSpPr>
          <p:sp>
            <p:nvSpPr>
              <p:cNvPr id="485" name="Google Shape;485;p11"/>
              <p:cNvSpPr/>
              <p:nvPr/>
            </p:nvSpPr>
            <p:spPr>
              <a:xfrm>
                <a:off x="0" y="0"/>
                <a:ext cx="237523" cy="50651"/>
              </a:xfrm>
              <a:custGeom>
                <a:avLst/>
                <a:gdLst/>
                <a:ahLst/>
                <a:cxnLst/>
                <a:rect l="l" t="t" r="r" b="b"/>
                <a:pathLst>
                  <a:path w="237523" h="50651" extrusionOk="0">
                    <a:moveTo>
                      <a:pt x="25326" y="0"/>
                    </a:moveTo>
                    <a:lnTo>
                      <a:pt x="212197" y="0"/>
                    </a:lnTo>
                    <a:cubicBezTo>
                      <a:pt x="226184" y="0"/>
                      <a:pt x="237523" y="11339"/>
                      <a:pt x="237523" y="25326"/>
                    </a:cubicBezTo>
                    <a:lnTo>
                      <a:pt x="237523" y="25326"/>
                    </a:lnTo>
                    <a:cubicBezTo>
                      <a:pt x="237523" y="39312"/>
                      <a:pt x="226184" y="50651"/>
                      <a:pt x="212197" y="50651"/>
                    </a:cubicBezTo>
                    <a:lnTo>
                      <a:pt x="25326" y="50651"/>
                    </a:lnTo>
                    <a:cubicBezTo>
                      <a:pt x="11339" y="50651"/>
                      <a:pt x="0" y="39312"/>
                      <a:pt x="0" y="25326"/>
                    </a:cubicBezTo>
                    <a:lnTo>
                      <a:pt x="0" y="25326"/>
                    </a:lnTo>
                    <a:cubicBezTo>
                      <a:pt x="0" y="11339"/>
                      <a:pt x="11339" y="0"/>
                      <a:pt x="25326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" name="Google Shape;486;p11"/>
              <p:cNvSpPr txBox="1"/>
              <p:nvPr/>
            </p:nvSpPr>
            <p:spPr>
              <a:xfrm>
                <a:off x="0" y="-47625"/>
                <a:ext cx="237523" cy="982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87" name="Google Shape;487;p11"/>
            <p:cNvGrpSpPr/>
            <p:nvPr/>
          </p:nvGrpSpPr>
          <p:grpSpPr>
            <a:xfrm>
              <a:off x="0" y="165166"/>
              <a:ext cx="4377449" cy="520366"/>
              <a:chOff x="0" y="-47625"/>
              <a:chExt cx="864681" cy="102789"/>
            </a:xfrm>
          </p:grpSpPr>
          <p:sp>
            <p:nvSpPr>
              <p:cNvPr id="488" name="Google Shape;488;p11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" name="Google Shape;489;p11"/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90" name="Google Shape;490;p11"/>
            <p:cNvGrpSpPr/>
            <p:nvPr/>
          </p:nvGrpSpPr>
          <p:grpSpPr>
            <a:xfrm>
              <a:off x="0" y="984960"/>
              <a:ext cx="4377449" cy="520366"/>
              <a:chOff x="0" y="-47625"/>
              <a:chExt cx="864681" cy="102789"/>
            </a:xfrm>
          </p:grpSpPr>
          <p:sp>
            <p:nvSpPr>
              <p:cNvPr id="491" name="Google Shape;491;p11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" name="Google Shape;492;p11"/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93" name="Google Shape;493;p11"/>
          <p:cNvGrpSpPr/>
          <p:nvPr/>
        </p:nvGrpSpPr>
        <p:grpSpPr>
          <a:xfrm>
            <a:off x="11999777" y="8693803"/>
            <a:ext cx="5851054" cy="1309820"/>
            <a:chOff x="0" y="0"/>
            <a:chExt cx="7801405" cy="1746426"/>
          </a:xfrm>
        </p:grpSpPr>
        <p:grpSp>
          <p:nvGrpSpPr>
            <p:cNvPr id="494" name="Google Shape;494;p11"/>
            <p:cNvGrpSpPr/>
            <p:nvPr/>
          </p:nvGrpSpPr>
          <p:grpSpPr>
            <a:xfrm rot="10800000">
              <a:off x="5628042" y="1226060"/>
              <a:ext cx="2173363" cy="520366"/>
              <a:chOff x="0" y="-47625"/>
              <a:chExt cx="429306" cy="102789"/>
            </a:xfrm>
          </p:grpSpPr>
          <p:sp>
            <p:nvSpPr>
              <p:cNvPr id="495" name="Google Shape;495;p11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" name="Google Shape;496;p11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97" name="Google Shape;497;p11"/>
            <p:cNvGrpSpPr/>
            <p:nvPr/>
          </p:nvGrpSpPr>
          <p:grpSpPr>
            <a:xfrm rot="10800000">
              <a:off x="3056328" y="1226060"/>
              <a:ext cx="2173363" cy="520366"/>
              <a:chOff x="0" y="-47625"/>
              <a:chExt cx="429306" cy="102789"/>
            </a:xfrm>
          </p:grpSpPr>
          <p:sp>
            <p:nvSpPr>
              <p:cNvPr id="498" name="Google Shape;498;p11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" name="Google Shape;499;p11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0" name="Google Shape;500;p11"/>
            <p:cNvGrpSpPr/>
            <p:nvPr/>
          </p:nvGrpSpPr>
          <p:grpSpPr>
            <a:xfrm rot="10800000">
              <a:off x="4282709" y="409897"/>
              <a:ext cx="2173363" cy="520366"/>
              <a:chOff x="0" y="-47625"/>
              <a:chExt cx="429306" cy="102789"/>
            </a:xfrm>
          </p:grpSpPr>
          <p:sp>
            <p:nvSpPr>
              <p:cNvPr id="501" name="Google Shape;501;p11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" name="Google Shape;502;p11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3" name="Google Shape;503;p11"/>
            <p:cNvGrpSpPr/>
            <p:nvPr/>
          </p:nvGrpSpPr>
          <p:grpSpPr>
            <a:xfrm rot="10800000">
              <a:off x="1969647" y="421320"/>
              <a:ext cx="2173363" cy="520366"/>
              <a:chOff x="0" y="-47625"/>
              <a:chExt cx="429306" cy="102789"/>
            </a:xfrm>
          </p:grpSpPr>
          <p:sp>
            <p:nvSpPr>
              <p:cNvPr id="504" name="Google Shape;504;p11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" name="Google Shape;505;p11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6" name="Google Shape;506;p11"/>
            <p:cNvGrpSpPr/>
            <p:nvPr/>
          </p:nvGrpSpPr>
          <p:grpSpPr>
            <a:xfrm rot="10800000">
              <a:off x="1295725" y="1226060"/>
              <a:ext cx="1191036" cy="520366"/>
              <a:chOff x="0" y="-47625"/>
              <a:chExt cx="235266" cy="102789"/>
            </a:xfrm>
          </p:grpSpPr>
          <p:sp>
            <p:nvSpPr>
              <p:cNvPr id="507" name="Google Shape;507;p11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" name="Google Shape;508;p11"/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9" name="Google Shape;509;p11"/>
            <p:cNvGrpSpPr/>
            <p:nvPr/>
          </p:nvGrpSpPr>
          <p:grpSpPr>
            <a:xfrm rot="10800000">
              <a:off x="0" y="421320"/>
              <a:ext cx="1191036" cy="520366"/>
              <a:chOff x="0" y="-47625"/>
              <a:chExt cx="235266" cy="102789"/>
            </a:xfrm>
          </p:grpSpPr>
          <p:sp>
            <p:nvSpPr>
              <p:cNvPr id="510" name="Google Shape;510;p11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" name="Google Shape;511;p11"/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12" name="Google Shape;512;p11"/>
            <p:cNvGrpSpPr/>
            <p:nvPr/>
          </p:nvGrpSpPr>
          <p:grpSpPr>
            <a:xfrm rot="10800000">
              <a:off x="6598946" y="421320"/>
              <a:ext cx="1202459" cy="497523"/>
              <a:chOff x="0" y="-47625"/>
              <a:chExt cx="237523" cy="98276"/>
            </a:xfrm>
          </p:grpSpPr>
          <p:sp>
            <p:nvSpPr>
              <p:cNvPr id="513" name="Google Shape;513;p11"/>
              <p:cNvSpPr/>
              <p:nvPr/>
            </p:nvSpPr>
            <p:spPr>
              <a:xfrm>
                <a:off x="0" y="0"/>
                <a:ext cx="237523" cy="50651"/>
              </a:xfrm>
              <a:custGeom>
                <a:avLst/>
                <a:gdLst/>
                <a:ahLst/>
                <a:cxnLst/>
                <a:rect l="l" t="t" r="r" b="b"/>
                <a:pathLst>
                  <a:path w="237523" h="50651" extrusionOk="0">
                    <a:moveTo>
                      <a:pt x="25326" y="0"/>
                    </a:moveTo>
                    <a:lnTo>
                      <a:pt x="212197" y="0"/>
                    </a:lnTo>
                    <a:cubicBezTo>
                      <a:pt x="226184" y="0"/>
                      <a:pt x="237523" y="11339"/>
                      <a:pt x="237523" y="25326"/>
                    </a:cubicBezTo>
                    <a:lnTo>
                      <a:pt x="237523" y="25326"/>
                    </a:lnTo>
                    <a:cubicBezTo>
                      <a:pt x="237523" y="39312"/>
                      <a:pt x="226184" y="50651"/>
                      <a:pt x="212197" y="50651"/>
                    </a:cubicBezTo>
                    <a:lnTo>
                      <a:pt x="25326" y="50651"/>
                    </a:lnTo>
                    <a:cubicBezTo>
                      <a:pt x="11339" y="50651"/>
                      <a:pt x="0" y="39312"/>
                      <a:pt x="0" y="25326"/>
                    </a:cubicBezTo>
                    <a:lnTo>
                      <a:pt x="0" y="25326"/>
                    </a:lnTo>
                    <a:cubicBezTo>
                      <a:pt x="0" y="11339"/>
                      <a:pt x="11339" y="0"/>
                      <a:pt x="25326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" name="Google Shape;514;p11"/>
              <p:cNvSpPr txBox="1"/>
              <p:nvPr/>
            </p:nvSpPr>
            <p:spPr>
              <a:xfrm>
                <a:off x="0" y="-47625"/>
                <a:ext cx="237523" cy="982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15" name="Google Shape;515;p11"/>
            <p:cNvGrpSpPr/>
            <p:nvPr/>
          </p:nvGrpSpPr>
          <p:grpSpPr>
            <a:xfrm rot="10800000">
              <a:off x="3423955" y="819795"/>
              <a:ext cx="4377449" cy="520366"/>
              <a:chOff x="0" y="-47625"/>
              <a:chExt cx="864681" cy="102789"/>
            </a:xfrm>
          </p:grpSpPr>
          <p:sp>
            <p:nvSpPr>
              <p:cNvPr id="516" name="Google Shape;516;p11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" name="Google Shape;517;p11"/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18" name="Google Shape;518;p11"/>
            <p:cNvGrpSpPr/>
            <p:nvPr/>
          </p:nvGrpSpPr>
          <p:grpSpPr>
            <a:xfrm rot="10800000">
              <a:off x="3423955" y="0"/>
              <a:ext cx="4377449" cy="520366"/>
              <a:chOff x="0" y="-47625"/>
              <a:chExt cx="864681" cy="102789"/>
            </a:xfrm>
          </p:grpSpPr>
          <p:sp>
            <p:nvSpPr>
              <p:cNvPr id="519" name="Google Shape;519;p11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3D0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" name="Google Shape;520;p11"/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21" name="Google Shape;521;p11"/>
          <p:cNvSpPr/>
          <p:nvPr/>
        </p:nvSpPr>
        <p:spPr>
          <a:xfrm>
            <a:off x="9312676" y="6202592"/>
            <a:ext cx="836443" cy="1333460"/>
          </a:xfrm>
          <a:custGeom>
            <a:avLst/>
            <a:gdLst/>
            <a:ahLst/>
            <a:cxnLst/>
            <a:rect l="l" t="t" r="r" b="b"/>
            <a:pathLst>
              <a:path w="836443" h="1333460" extrusionOk="0">
                <a:moveTo>
                  <a:pt x="0" y="0"/>
                </a:moveTo>
                <a:lnTo>
                  <a:pt x="836443" y="0"/>
                </a:lnTo>
                <a:lnTo>
                  <a:pt x="836443" y="1333460"/>
                </a:lnTo>
                <a:lnTo>
                  <a:pt x="0" y="13334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522" name="Google Shape;522;p11"/>
          <p:cNvGrpSpPr/>
          <p:nvPr/>
        </p:nvGrpSpPr>
        <p:grpSpPr>
          <a:xfrm rot="2821008">
            <a:off x="16959926" y="165868"/>
            <a:ext cx="1057412" cy="1194325"/>
            <a:chOff x="-95788" y="-89271"/>
            <a:chExt cx="1409883" cy="1592433"/>
          </a:xfrm>
        </p:grpSpPr>
        <p:grpSp>
          <p:nvGrpSpPr>
            <p:cNvPr id="523" name="Google Shape;523;p11"/>
            <p:cNvGrpSpPr/>
            <p:nvPr/>
          </p:nvGrpSpPr>
          <p:grpSpPr>
            <a:xfrm rot="-2821008">
              <a:off x="134749" y="283003"/>
              <a:ext cx="943438" cy="1040647"/>
              <a:chOff x="0" y="-47625"/>
              <a:chExt cx="343153" cy="378511"/>
            </a:xfrm>
          </p:grpSpPr>
          <p:sp>
            <p:nvSpPr>
              <p:cNvPr id="524" name="Google Shape;524;p11"/>
              <p:cNvSpPr/>
              <p:nvPr/>
            </p:nvSpPr>
            <p:spPr>
              <a:xfrm>
                <a:off x="0" y="0"/>
                <a:ext cx="343153" cy="330886"/>
              </a:xfrm>
              <a:custGeom>
                <a:avLst/>
                <a:gdLst/>
                <a:ahLst/>
                <a:cxnLst/>
                <a:rect l="l" t="t" r="r" b="b"/>
                <a:pathLst>
                  <a:path w="343153" h="330886" extrusionOk="0">
                    <a:moveTo>
                      <a:pt x="165443" y="0"/>
                    </a:moveTo>
                    <a:lnTo>
                      <a:pt x="177710" y="0"/>
                    </a:lnTo>
                    <a:cubicBezTo>
                      <a:pt x="221589" y="0"/>
                      <a:pt x="263670" y="17431"/>
                      <a:pt x="294696" y="48457"/>
                    </a:cubicBezTo>
                    <a:cubicBezTo>
                      <a:pt x="325723" y="79484"/>
                      <a:pt x="343153" y="121565"/>
                      <a:pt x="343153" y="165443"/>
                    </a:cubicBezTo>
                    <a:lnTo>
                      <a:pt x="343153" y="165443"/>
                    </a:lnTo>
                    <a:cubicBezTo>
                      <a:pt x="343153" y="256814"/>
                      <a:pt x="269082" y="330886"/>
                      <a:pt x="177710" y="330886"/>
                    </a:cubicBezTo>
                    <a:lnTo>
                      <a:pt x="165443" y="330886"/>
                    </a:lnTo>
                    <a:cubicBezTo>
                      <a:pt x="74071" y="330886"/>
                      <a:pt x="0" y="256814"/>
                      <a:pt x="0" y="165443"/>
                    </a:cubicBezTo>
                    <a:lnTo>
                      <a:pt x="0" y="165443"/>
                    </a:lnTo>
                    <a:cubicBezTo>
                      <a:pt x="0" y="74071"/>
                      <a:pt x="74071" y="0"/>
                      <a:pt x="165443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" name="Google Shape;525;p11"/>
              <p:cNvSpPr txBox="1"/>
              <p:nvPr/>
            </p:nvSpPr>
            <p:spPr>
              <a:xfrm>
                <a:off x="0" y="-47625"/>
                <a:ext cx="343153" cy="3785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17125" tIns="117125" rIns="117125" bIns="1171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26" name="Google Shape;526;p11"/>
            <p:cNvGrpSpPr/>
            <p:nvPr/>
          </p:nvGrpSpPr>
          <p:grpSpPr>
            <a:xfrm rot="-2821008">
              <a:off x="140122" y="90242"/>
              <a:ext cx="943438" cy="1040647"/>
              <a:chOff x="0" y="-47625"/>
              <a:chExt cx="343153" cy="378511"/>
            </a:xfrm>
          </p:grpSpPr>
          <p:sp>
            <p:nvSpPr>
              <p:cNvPr id="527" name="Google Shape;527;p11"/>
              <p:cNvSpPr/>
              <p:nvPr/>
            </p:nvSpPr>
            <p:spPr>
              <a:xfrm>
                <a:off x="0" y="0"/>
                <a:ext cx="343153" cy="330886"/>
              </a:xfrm>
              <a:custGeom>
                <a:avLst/>
                <a:gdLst/>
                <a:ahLst/>
                <a:cxnLst/>
                <a:rect l="l" t="t" r="r" b="b"/>
                <a:pathLst>
                  <a:path w="343153" h="330886" extrusionOk="0">
                    <a:moveTo>
                      <a:pt x="165443" y="0"/>
                    </a:moveTo>
                    <a:lnTo>
                      <a:pt x="177710" y="0"/>
                    </a:lnTo>
                    <a:cubicBezTo>
                      <a:pt x="221589" y="0"/>
                      <a:pt x="263670" y="17431"/>
                      <a:pt x="294696" y="48457"/>
                    </a:cubicBezTo>
                    <a:cubicBezTo>
                      <a:pt x="325723" y="79484"/>
                      <a:pt x="343153" y="121565"/>
                      <a:pt x="343153" y="165443"/>
                    </a:cubicBezTo>
                    <a:lnTo>
                      <a:pt x="343153" y="165443"/>
                    </a:lnTo>
                    <a:cubicBezTo>
                      <a:pt x="343153" y="256814"/>
                      <a:pt x="269082" y="330886"/>
                      <a:pt x="177710" y="330886"/>
                    </a:cubicBezTo>
                    <a:lnTo>
                      <a:pt x="165443" y="330886"/>
                    </a:lnTo>
                    <a:cubicBezTo>
                      <a:pt x="74071" y="330886"/>
                      <a:pt x="0" y="256814"/>
                      <a:pt x="0" y="165443"/>
                    </a:cubicBezTo>
                    <a:lnTo>
                      <a:pt x="0" y="165443"/>
                    </a:lnTo>
                    <a:cubicBezTo>
                      <a:pt x="0" y="74071"/>
                      <a:pt x="74071" y="0"/>
                      <a:pt x="165443" y="0"/>
                    </a:cubicBezTo>
                    <a:close/>
                  </a:path>
                </a:pathLst>
              </a:custGeom>
              <a:solidFill>
                <a:srgbClr val="F6836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" name="Google Shape;528;p11"/>
              <p:cNvSpPr txBox="1"/>
              <p:nvPr/>
            </p:nvSpPr>
            <p:spPr>
              <a:xfrm>
                <a:off x="0" y="-47625"/>
                <a:ext cx="343153" cy="3785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17125" tIns="117125" rIns="117125" bIns="1171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29" name="Google Shape;529;p11"/>
            <p:cNvGrpSpPr/>
            <p:nvPr/>
          </p:nvGrpSpPr>
          <p:grpSpPr>
            <a:xfrm>
              <a:off x="625032" y="253446"/>
              <a:ext cx="69946" cy="699445"/>
              <a:chOff x="0" y="-47625"/>
              <a:chExt cx="31856" cy="318558"/>
            </a:xfrm>
          </p:grpSpPr>
          <p:sp>
            <p:nvSpPr>
              <p:cNvPr id="530" name="Google Shape;530;p11"/>
              <p:cNvSpPr/>
              <p:nvPr/>
            </p:nvSpPr>
            <p:spPr>
              <a:xfrm>
                <a:off x="0" y="0"/>
                <a:ext cx="31856" cy="270933"/>
              </a:xfrm>
              <a:custGeom>
                <a:avLst/>
                <a:gdLst/>
                <a:ahLst/>
                <a:cxnLst/>
                <a:rect l="l" t="t" r="r" b="b"/>
                <a:pathLst>
                  <a:path w="31856" h="270933" extrusionOk="0">
                    <a:moveTo>
                      <a:pt x="15928" y="0"/>
                    </a:moveTo>
                    <a:lnTo>
                      <a:pt x="15928" y="0"/>
                    </a:lnTo>
                    <a:cubicBezTo>
                      <a:pt x="20153" y="0"/>
                      <a:pt x="24204" y="1678"/>
                      <a:pt x="27191" y="4665"/>
                    </a:cubicBezTo>
                    <a:cubicBezTo>
                      <a:pt x="30178" y="7652"/>
                      <a:pt x="31856" y="11704"/>
                      <a:pt x="31856" y="15928"/>
                    </a:cubicBezTo>
                    <a:lnTo>
                      <a:pt x="31856" y="255005"/>
                    </a:lnTo>
                    <a:cubicBezTo>
                      <a:pt x="31856" y="259230"/>
                      <a:pt x="30178" y="263281"/>
                      <a:pt x="27191" y="266268"/>
                    </a:cubicBezTo>
                    <a:cubicBezTo>
                      <a:pt x="24204" y="269255"/>
                      <a:pt x="20153" y="270933"/>
                      <a:pt x="15928" y="270933"/>
                    </a:cubicBezTo>
                    <a:lnTo>
                      <a:pt x="15928" y="270933"/>
                    </a:lnTo>
                    <a:cubicBezTo>
                      <a:pt x="7131" y="270933"/>
                      <a:pt x="0" y="263802"/>
                      <a:pt x="0" y="255005"/>
                    </a:cubicBezTo>
                    <a:lnTo>
                      <a:pt x="0" y="15928"/>
                    </a:lnTo>
                    <a:cubicBezTo>
                      <a:pt x="0" y="7131"/>
                      <a:pt x="7131" y="0"/>
                      <a:pt x="15928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" name="Google Shape;531;p11"/>
              <p:cNvSpPr txBox="1"/>
              <p:nvPr/>
            </p:nvSpPr>
            <p:spPr>
              <a:xfrm>
                <a:off x="0" y="-47625"/>
                <a:ext cx="31856" cy="3185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32" name="Google Shape;532;p11"/>
            <p:cNvGrpSpPr/>
            <p:nvPr/>
          </p:nvGrpSpPr>
          <p:grpSpPr>
            <a:xfrm rot="5400000">
              <a:off x="676029" y="305730"/>
              <a:ext cx="72519" cy="699445"/>
              <a:chOff x="0" y="-47625"/>
              <a:chExt cx="33028" cy="318558"/>
            </a:xfrm>
          </p:grpSpPr>
          <p:sp>
            <p:nvSpPr>
              <p:cNvPr id="533" name="Google Shape;533;p11"/>
              <p:cNvSpPr/>
              <p:nvPr/>
            </p:nvSpPr>
            <p:spPr>
              <a:xfrm>
                <a:off x="0" y="0"/>
                <a:ext cx="33028" cy="270933"/>
              </a:xfrm>
              <a:custGeom>
                <a:avLst/>
                <a:gdLst/>
                <a:ahLst/>
                <a:cxnLst/>
                <a:rect l="l" t="t" r="r" b="b"/>
                <a:pathLst>
                  <a:path w="33028" h="270933" extrusionOk="0">
                    <a:moveTo>
                      <a:pt x="16514" y="0"/>
                    </a:moveTo>
                    <a:lnTo>
                      <a:pt x="16514" y="0"/>
                    </a:lnTo>
                    <a:cubicBezTo>
                      <a:pt x="25635" y="0"/>
                      <a:pt x="33028" y="7394"/>
                      <a:pt x="33028" y="16514"/>
                    </a:cubicBezTo>
                    <a:lnTo>
                      <a:pt x="33028" y="254419"/>
                    </a:lnTo>
                    <a:cubicBezTo>
                      <a:pt x="33028" y="258799"/>
                      <a:pt x="31288" y="262999"/>
                      <a:pt x="28191" y="266096"/>
                    </a:cubicBezTo>
                    <a:cubicBezTo>
                      <a:pt x="25094" y="269193"/>
                      <a:pt x="20894" y="270933"/>
                      <a:pt x="16514" y="270933"/>
                    </a:cubicBezTo>
                    <a:lnTo>
                      <a:pt x="16514" y="270933"/>
                    </a:lnTo>
                    <a:cubicBezTo>
                      <a:pt x="7394" y="270933"/>
                      <a:pt x="0" y="263540"/>
                      <a:pt x="0" y="254419"/>
                    </a:cubicBezTo>
                    <a:lnTo>
                      <a:pt x="0" y="16514"/>
                    </a:lnTo>
                    <a:cubicBezTo>
                      <a:pt x="0" y="12134"/>
                      <a:pt x="1740" y="7934"/>
                      <a:pt x="4837" y="4837"/>
                    </a:cubicBezTo>
                    <a:cubicBezTo>
                      <a:pt x="7934" y="1740"/>
                      <a:pt x="12134" y="0"/>
                      <a:pt x="16514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" name="Google Shape;534;p11"/>
              <p:cNvSpPr txBox="1"/>
              <p:nvPr/>
            </p:nvSpPr>
            <p:spPr>
              <a:xfrm>
                <a:off x="0" y="-47625"/>
                <a:ext cx="33028" cy="3185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35" name="Google Shape;535;p11"/>
          <p:cNvSpPr txBox="1"/>
          <p:nvPr/>
        </p:nvSpPr>
        <p:spPr>
          <a:xfrm>
            <a:off x="844802" y="2958231"/>
            <a:ext cx="8893500" cy="25391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500" dirty="0">
                <a:solidFill>
                  <a:srgbClr val="393A3F"/>
                </a:solidFill>
                <a:latin typeface="Anton"/>
                <a:sym typeface="Anton"/>
              </a:rPr>
              <a:t>Breast Cancer </a:t>
            </a:r>
            <a:r>
              <a:rPr lang="en-US" sz="4000" dirty="0">
                <a:solidFill>
                  <a:srgbClr val="393A3F"/>
                </a:solidFill>
                <a:latin typeface="Anton"/>
                <a:sym typeface="Anton"/>
              </a:rPr>
              <a:t>Classification using Machine learning</a:t>
            </a:r>
            <a:endParaRPr lang="en-US" sz="4000" dirty="0"/>
          </a:p>
        </p:txBody>
      </p:sp>
      <p:sp>
        <p:nvSpPr>
          <p:cNvPr id="536" name="Google Shape;536;p11"/>
          <p:cNvSpPr txBox="1"/>
          <p:nvPr/>
        </p:nvSpPr>
        <p:spPr>
          <a:xfrm>
            <a:off x="1682081" y="5737002"/>
            <a:ext cx="6336043" cy="886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9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0" i="0" u="none" strike="noStrike" cap="none" dirty="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Project Presentation</a:t>
            </a:r>
            <a:endParaRPr sz="4800" dirty="0"/>
          </a:p>
        </p:txBody>
      </p:sp>
      <p:pic>
        <p:nvPicPr>
          <p:cNvPr id="537" name="Google Shape;537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58500" y="1596000"/>
            <a:ext cx="7051144" cy="65152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Google Shape;462;p11">
            <a:extLst>
              <a:ext uri="{FF2B5EF4-FFF2-40B4-BE49-F238E27FC236}">
                <a16:creationId xmlns:a16="http://schemas.microsoft.com/office/drawing/2014/main" id="{CF7B2187-EB13-EFD7-7A24-91BCEC74DEF8}"/>
              </a:ext>
            </a:extLst>
          </p:cNvPr>
          <p:cNvGrpSpPr/>
          <p:nvPr/>
        </p:nvGrpSpPr>
        <p:grpSpPr>
          <a:xfrm>
            <a:off x="852382" y="7110614"/>
            <a:ext cx="6561568" cy="2893009"/>
            <a:chOff x="59891" y="-464597"/>
            <a:chExt cx="1728150" cy="401697"/>
          </a:xfrm>
        </p:grpSpPr>
        <p:sp>
          <p:nvSpPr>
            <p:cNvPr id="3" name="Google Shape;463;p11">
              <a:extLst>
                <a:ext uri="{FF2B5EF4-FFF2-40B4-BE49-F238E27FC236}">
                  <a16:creationId xmlns:a16="http://schemas.microsoft.com/office/drawing/2014/main" id="{7B9B9EDA-09F5-4312-DE9C-8BAC84915EA0}"/>
                </a:ext>
              </a:extLst>
            </p:cNvPr>
            <p:cNvSpPr/>
            <p:nvPr/>
          </p:nvSpPr>
          <p:spPr>
            <a:xfrm>
              <a:off x="68331" y="-464597"/>
              <a:ext cx="1719710" cy="330886"/>
            </a:xfrm>
            <a:custGeom>
              <a:avLst/>
              <a:gdLst/>
              <a:ahLst/>
              <a:cxnLst/>
              <a:rect l="l" t="t" r="r" b="b"/>
              <a:pathLst>
                <a:path w="1719710" h="330886" extrusionOk="0">
                  <a:moveTo>
                    <a:pt x="60470" y="0"/>
                  </a:moveTo>
                  <a:lnTo>
                    <a:pt x="1659240" y="0"/>
                  </a:lnTo>
                  <a:cubicBezTo>
                    <a:pt x="1675277" y="0"/>
                    <a:pt x="1690658" y="6371"/>
                    <a:pt x="1701998" y="17711"/>
                  </a:cubicBezTo>
                  <a:cubicBezTo>
                    <a:pt x="1713339" y="29051"/>
                    <a:pt x="1719710" y="44432"/>
                    <a:pt x="1719710" y="60470"/>
                  </a:cubicBezTo>
                  <a:lnTo>
                    <a:pt x="1719710" y="270416"/>
                  </a:lnTo>
                  <a:cubicBezTo>
                    <a:pt x="1719710" y="303813"/>
                    <a:pt x="1692636" y="330886"/>
                    <a:pt x="1659240" y="330886"/>
                  </a:cubicBezTo>
                  <a:lnTo>
                    <a:pt x="60470" y="330886"/>
                  </a:lnTo>
                  <a:cubicBezTo>
                    <a:pt x="27073" y="330886"/>
                    <a:pt x="0" y="303813"/>
                    <a:pt x="0" y="270416"/>
                  </a:cubicBezTo>
                  <a:lnTo>
                    <a:pt x="0" y="60470"/>
                  </a:lnTo>
                  <a:cubicBezTo>
                    <a:pt x="0" y="27073"/>
                    <a:pt x="27073" y="0"/>
                    <a:pt x="60470" y="0"/>
                  </a:cubicBezTo>
                  <a:close/>
                </a:path>
              </a:pathLst>
            </a:custGeom>
            <a:solidFill>
              <a:srgbClr val="F683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464;p11">
              <a:extLst>
                <a:ext uri="{FF2B5EF4-FFF2-40B4-BE49-F238E27FC236}">
                  <a16:creationId xmlns:a16="http://schemas.microsoft.com/office/drawing/2014/main" id="{30D5B696-8D2E-63D8-931B-F533E56D4C0E}"/>
                </a:ext>
              </a:extLst>
            </p:cNvPr>
            <p:cNvSpPr txBox="1"/>
            <p:nvPr/>
          </p:nvSpPr>
          <p:spPr>
            <a:xfrm>
              <a:off x="59891" y="-441411"/>
              <a:ext cx="1719710" cy="3785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" name="Google Shape;459;p11">
            <a:extLst>
              <a:ext uri="{FF2B5EF4-FFF2-40B4-BE49-F238E27FC236}">
                <a16:creationId xmlns:a16="http://schemas.microsoft.com/office/drawing/2014/main" id="{13C00327-939D-B49F-7EE2-5845E323E883}"/>
              </a:ext>
            </a:extLst>
          </p:cNvPr>
          <p:cNvGrpSpPr/>
          <p:nvPr/>
        </p:nvGrpSpPr>
        <p:grpSpPr>
          <a:xfrm>
            <a:off x="996119" y="6998717"/>
            <a:ext cx="6522606" cy="2392785"/>
            <a:chOff x="-1096165" y="4853"/>
            <a:chExt cx="1719710" cy="344805"/>
          </a:xfrm>
        </p:grpSpPr>
        <p:sp>
          <p:nvSpPr>
            <p:cNvPr id="8" name="Google Shape;460;p11">
              <a:extLst>
                <a:ext uri="{FF2B5EF4-FFF2-40B4-BE49-F238E27FC236}">
                  <a16:creationId xmlns:a16="http://schemas.microsoft.com/office/drawing/2014/main" id="{93A0248A-0F11-514B-A8C0-4DB8E7799941}"/>
                </a:ext>
              </a:extLst>
            </p:cNvPr>
            <p:cNvSpPr/>
            <p:nvPr/>
          </p:nvSpPr>
          <p:spPr>
            <a:xfrm>
              <a:off x="-1096165" y="12485"/>
              <a:ext cx="1719710" cy="330886"/>
            </a:xfrm>
            <a:custGeom>
              <a:avLst/>
              <a:gdLst/>
              <a:ahLst/>
              <a:cxnLst/>
              <a:rect l="l" t="t" r="r" b="b"/>
              <a:pathLst>
                <a:path w="1719710" h="330886" extrusionOk="0">
                  <a:moveTo>
                    <a:pt x="60470" y="0"/>
                  </a:moveTo>
                  <a:lnTo>
                    <a:pt x="1659240" y="0"/>
                  </a:lnTo>
                  <a:cubicBezTo>
                    <a:pt x="1675277" y="0"/>
                    <a:pt x="1690658" y="6371"/>
                    <a:pt x="1701998" y="17711"/>
                  </a:cubicBezTo>
                  <a:cubicBezTo>
                    <a:pt x="1713339" y="29051"/>
                    <a:pt x="1719710" y="44432"/>
                    <a:pt x="1719710" y="60470"/>
                  </a:cubicBezTo>
                  <a:lnTo>
                    <a:pt x="1719710" y="270416"/>
                  </a:lnTo>
                  <a:cubicBezTo>
                    <a:pt x="1719710" y="303813"/>
                    <a:pt x="1692636" y="330886"/>
                    <a:pt x="1659240" y="330886"/>
                  </a:cubicBezTo>
                  <a:lnTo>
                    <a:pt x="60470" y="330886"/>
                  </a:lnTo>
                  <a:cubicBezTo>
                    <a:pt x="27073" y="330886"/>
                    <a:pt x="0" y="303813"/>
                    <a:pt x="0" y="270416"/>
                  </a:cubicBezTo>
                  <a:lnTo>
                    <a:pt x="0" y="60470"/>
                  </a:lnTo>
                  <a:cubicBezTo>
                    <a:pt x="0" y="27073"/>
                    <a:pt x="27073" y="0"/>
                    <a:pt x="60470" y="0"/>
                  </a:cubicBezTo>
                  <a:close/>
                </a:path>
              </a:pathLst>
            </a:custGeom>
            <a:solidFill>
              <a:srgbClr val="393A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461;p11">
              <a:extLst>
                <a:ext uri="{FF2B5EF4-FFF2-40B4-BE49-F238E27FC236}">
                  <a16:creationId xmlns:a16="http://schemas.microsoft.com/office/drawing/2014/main" id="{EFB73911-4625-FA72-A537-4DEB2026D73C}"/>
                </a:ext>
              </a:extLst>
            </p:cNvPr>
            <p:cNvSpPr txBox="1"/>
            <p:nvPr/>
          </p:nvSpPr>
          <p:spPr>
            <a:xfrm>
              <a:off x="-1065244" y="4853"/>
              <a:ext cx="1562621" cy="34480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2000" b="0" i="0" u="none" strike="noStrike" cap="none" dirty="0">
                  <a:solidFill>
                    <a:srgbClr val="FFFEF8"/>
                  </a:solidFill>
                  <a:latin typeface="Anton" pitchFamily="2" charset="0"/>
                  <a:ea typeface="Calibri"/>
                  <a:cs typeface="Calibri"/>
                  <a:sym typeface="Calibri"/>
                </a:rPr>
                <a:t>Presented by: Kunal Chauhan BCA 4E </a:t>
              </a:r>
            </a:p>
            <a:p>
              <a:pPr marL="0" marR="0" lvl="0" indent="0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2000" dirty="0">
                  <a:solidFill>
                    <a:srgbClr val="FFFEF8"/>
                  </a:solidFill>
                  <a:latin typeface="Anton" pitchFamily="2" charset="0"/>
                  <a:ea typeface="Calibri"/>
                  <a:cs typeface="Calibri"/>
                  <a:sym typeface="Calibri"/>
                </a:rPr>
                <a:t>Supervisor: Mrs. Afsar Jahan</a:t>
              </a:r>
            </a:p>
            <a:p>
              <a:pPr marL="0" marR="0" lvl="0" indent="0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2000" dirty="0">
                  <a:solidFill>
                    <a:srgbClr val="FFFEF8"/>
                  </a:solidFill>
                  <a:latin typeface="Anton" pitchFamily="2" charset="0"/>
                  <a:ea typeface="Calibri"/>
                  <a:cs typeface="Calibri"/>
                  <a:sym typeface="Calibri"/>
                </a:rPr>
                <a:t>Graphic Era ( Deemed to be) University</a:t>
              </a:r>
            </a:p>
            <a:p>
              <a:pPr marL="0" marR="0" lvl="0" indent="0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2000" b="0" i="0" u="none" strike="noStrike" cap="none" dirty="0">
                  <a:solidFill>
                    <a:srgbClr val="FFFEF8"/>
                  </a:solidFill>
                  <a:latin typeface="Anton" pitchFamily="2" charset="0"/>
                  <a:ea typeface="Calibri"/>
                  <a:cs typeface="Calibri"/>
                  <a:sym typeface="Calibri"/>
                </a:rPr>
                <a:t>Dehradun, Uttarakhand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8"/>
        </a:solidFill>
        <a:effectLst/>
      </p:bgPr>
    </p:bg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2" name="Google Shape;542;p12"/>
          <p:cNvGrpSpPr/>
          <p:nvPr/>
        </p:nvGrpSpPr>
        <p:grpSpPr>
          <a:xfrm>
            <a:off x="844802" y="3560624"/>
            <a:ext cx="2065565" cy="1437158"/>
            <a:chOff x="0" y="-47625"/>
            <a:chExt cx="544017" cy="378511"/>
          </a:xfrm>
        </p:grpSpPr>
        <p:sp>
          <p:nvSpPr>
            <p:cNvPr id="543" name="Google Shape;543;p12"/>
            <p:cNvSpPr/>
            <p:nvPr/>
          </p:nvSpPr>
          <p:spPr>
            <a:xfrm>
              <a:off x="0" y="0"/>
              <a:ext cx="544017" cy="330886"/>
            </a:xfrm>
            <a:custGeom>
              <a:avLst/>
              <a:gdLst/>
              <a:ahLst/>
              <a:cxnLst/>
              <a:rect l="l" t="t" r="r" b="b"/>
              <a:pathLst>
                <a:path w="544017" h="330886" extrusionOk="0">
                  <a:moveTo>
                    <a:pt x="119939" y="0"/>
                  </a:moveTo>
                  <a:lnTo>
                    <a:pt x="424078" y="0"/>
                  </a:lnTo>
                  <a:cubicBezTo>
                    <a:pt x="455888" y="0"/>
                    <a:pt x="486395" y="12636"/>
                    <a:pt x="508888" y="35129"/>
                  </a:cubicBezTo>
                  <a:cubicBezTo>
                    <a:pt x="531381" y="57622"/>
                    <a:pt x="544017" y="88129"/>
                    <a:pt x="544017" y="119939"/>
                  </a:cubicBezTo>
                  <a:lnTo>
                    <a:pt x="544017" y="210947"/>
                  </a:lnTo>
                  <a:cubicBezTo>
                    <a:pt x="544017" y="242757"/>
                    <a:pt x="531381" y="273264"/>
                    <a:pt x="508888" y="295756"/>
                  </a:cubicBezTo>
                  <a:cubicBezTo>
                    <a:pt x="486395" y="318249"/>
                    <a:pt x="455888" y="330886"/>
                    <a:pt x="424078" y="330886"/>
                  </a:cubicBezTo>
                  <a:lnTo>
                    <a:pt x="119939" y="330886"/>
                  </a:lnTo>
                  <a:cubicBezTo>
                    <a:pt x="88129" y="330886"/>
                    <a:pt x="57622" y="318249"/>
                    <a:pt x="35129" y="295756"/>
                  </a:cubicBezTo>
                  <a:cubicBezTo>
                    <a:pt x="12636" y="273264"/>
                    <a:pt x="0" y="242757"/>
                    <a:pt x="0" y="210947"/>
                  </a:cubicBezTo>
                  <a:lnTo>
                    <a:pt x="0" y="119939"/>
                  </a:lnTo>
                  <a:cubicBezTo>
                    <a:pt x="0" y="88129"/>
                    <a:pt x="12636" y="57622"/>
                    <a:pt x="35129" y="35129"/>
                  </a:cubicBezTo>
                  <a:cubicBezTo>
                    <a:pt x="57622" y="12636"/>
                    <a:pt x="88129" y="0"/>
                    <a:pt x="119939" y="0"/>
                  </a:cubicBezTo>
                  <a:close/>
                </a:path>
              </a:pathLst>
            </a:custGeom>
            <a:solidFill>
              <a:srgbClr val="393A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12"/>
            <p:cNvSpPr txBox="1"/>
            <p:nvPr/>
          </p:nvSpPr>
          <p:spPr>
            <a:xfrm>
              <a:off x="0" y="-47625"/>
              <a:ext cx="544017" cy="3785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45" name="Google Shape;545;p12"/>
          <p:cNvGrpSpPr/>
          <p:nvPr/>
        </p:nvGrpSpPr>
        <p:grpSpPr>
          <a:xfrm>
            <a:off x="9582975" y="3560624"/>
            <a:ext cx="2065565" cy="1437158"/>
            <a:chOff x="0" y="-47625"/>
            <a:chExt cx="544017" cy="378511"/>
          </a:xfrm>
        </p:grpSpPr>
        <p:sp>
          <p:nvSpPr>
            <p:cNvPr id="546" name="Google Shape;546;p12"/>
            <p:cNvSpPr/>
            <p:nvPr/>
          </p:nvSpPr>
          <p:spPr>
            <a:xfrm>
              <a:off x="0" y="0"/>
              <a:ext cx="544017" cy="330886"/>
            </a:xfrm>
            <a:custGeom>
              <a:avLst/>
              <a:gdLst/>
              <a:ahLst/>
              <a:cxnLst/>
              <a:rect l="l" t="t" r="r" b="b"/>
              <a:pathLst>
                <a:path w="544017" h="330886" extrusionOk="0">
                  <a:moveTo>
                    <a:pt x="119939" y="0"/>
                  </a:moveTo>
                  <a:lnTo>
                    <a:pt x="424078" y="0"/>
                  </a:lnTo>
                  <a:cubicBezTo>
                    <a:pt x="455888" y="0"/>
                    <a:pt x="486395" y="12636"/>
                    <a:pt x="508888" y="35129"/>
                  </a:cubicBezTo>
                  <a:cubicBezTo>
                    <a:pt x="531381" y="57622"/>
                    <a:pt x="544017" y="88129"/>
                    <a:pt x="544017" y="119939"/>
                  </a:cubicBezTo>
                  <a:lnTo>
                    <a:pt x="544017" y="210947"/>
                  </a:lnTo>
                  <a:cubicBezTo>
                    <a:pt x="544017" y="242757"/>
                    <a:pt x="531381" y="273264"/>
                    <a:pt x="508888" y="295756"/>
                  </a:cubicBezTo>
                  <a:cubicBezTo>
                    <a:pt x="486395" y="318249"/>
                    <a:pt x="455888" y="330886"/>
                    <a:pt x="424078" y="330886"/>
                  </a:cubicBezTo>
                  <a:lnTo>
                    <a:pt x="119939" y="330886"/>
                  </a:lnTo>
                  <a:cubicBezTo>
                    <a:pt x="88129" y="330886"/>
                    <a:pt x="57622" y="318249"/>
                    <a:pt x="35129" y="295756"/>
                  </a:cubicBezTo>
                  <a:cubicBezTo>
                    <a:pt x="12636" y="273264"/>
                    <a:pt x="0" y="242757"/>
                    <a:pt x="0" y="210947"/>
                  </a:cubicBezTo>
                  <a:lnTo>
                    <a:pt x="0" y="119939"/>
                  </a:lnTo>
                  <a:cubicBezTo>
                    <a:pt x="0" y="88129"/>
                    <a:pt x="12636" y="57622"/>
                    <a:pt x="35129" y="35129"/>
                  </a:cubicBezTo>
                  <a:cubicBezTo>
                    <a:pt x="57622" y="12636"/>
                    <a:pt x="88129" y="0"/>
                    <a:pt x="119939" y="0"/>
                  </a:cubicBezTo>
                  <a:close/>
                </a:path>
              </a:pathLst>
            </a:custGeom>
            <a:solidFill>
              <a:srgbClr val="393A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12"/>
            <p:cNvSpPr txBox="1"/>
            <p:nvPr/>
          </p:nvSpPr>
          <p:spPr>
            <a:xfrm>
              <a:off x="0" y="-47625"/>
              <a:ext cx="544017" cy="3785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48" name="Google Shape;548;p12"/>
          <p:cNvGrpSpPr/>
          <p:nvPr/>
        </p:nvGrpSpPr>
        <p:grpSpPr>
          <a:xfrm>
            <a:off x="844802" y="5214183"/>
            <a:ext cx="2065565" cy="1437158"/>
            <a:chOff x="0" y="-47625"/>
            <a:chExt cx="544017" cy="378511"/>
          </a:xfrm>
        </p:grpSpPr>
        <p:sp>
          <p:nvSpPr>
            <p:cNvPr id="549" name="Google Shape;549;p12"/>
            <p:cNvSpPr/>
            <p:nvPr/>
          </p:nvSpPr>
          <p:spPr>
            <a:xfrm>
              <a:off x="0" y="0"/>
              <a:ext cx="544017" cy="330886"/>
            </a:xfrm>
            <a:custGeom>
              <a:avLst/>
              <a:gdLst/>
              <a:ahLst/>
              <a:cxnLst/>
              <a:rect l="l" t="t" r="r" b="b"/>
              <a:pathLst>
                <a:path w="544017" h="330886" extrusionOk="0">
                  <a:moveTo>
                    <a:pt x="119939" y="0"/>
                  </a:moveTo>
                  <a:lnTo>
                    <a:pt x="424078" y="0"/>
                  </a:lnTo>
                  <a:cubicBezTo>
                    <a:pt x="455888" y="0"/>
                    <a:pt x="486395" y="12636"/>
                    <a:pt x="508888" y="35129"/>
                  </a:cubicBezTo>
                  <a:cubicBezTo>
                    <a:pt x="531381" y="57622"/>
                    <a:pt x="544017" y="88129"/>
                    <a:pt x="544017" y="119939"/>
                  </a:cubicBezTo>
                  <a:lnTo>
                    <a:pt x="544017" y="210947"/>
                  </a:lnTo>
                  <a:cubicBezTo>
                    <a:pt x="544017" y="242757"/>
                    <a:pt x="531381" y="273264"/>
                    <a:pt x="508888" y="295756"/>
                  </a:cubicBezTo>
                  <a:cubicBezTo>
                    <a:pt x="486395" y="318249"/>
                    <a:pt x="455888" y="330886"/>
                    <a:pt x="424078" y="330886"/>
                  </a:cubicBezTo>
                  <a:lnTo>
                    <a:pt x="119939" y="330886"/>
                  </a:lnTo>
                  <a:cubicBezTo>
                    <a:pt x="88129" y="330886"/>
                    <a:pt x="57622" y="318249"/>
                    <a:pt x="35129" y="295756"/>
                  </a:cubicBezTo>
                  <a:cubicBezTo>
                    <a:pt x="12636" y="273264"/>
                    <a:pt x="0" y="242757"/>
                    <a:pt x="0" y="210947"/>
                  </a:cubicBezTo>
                  <a:lnTo>
                    <a:pt x="0" y="119939"/>
                  </a:lnTo>
                  <a:cubicBezTo>
                    <a:pt x="0" y="88129"/>
                    <a:pt x="12636" y="57622"/>
                    <a:pt x="35129" y="35129"/>
                  </a:cubicBezTo>
                  <a:cubicBezTo>
                    <a:pt x="57622" y="12636"/>
                    <a:pt x="88129" y="0"/>
                    <a:pt x="119939" y="0"/>
                  </a:cubicBezTo>
                  <a:close/>
                </a:path>
              </a:pathLst>
            </a:custGeom>
            <a:solidFill>
              <a:srgbClr val="393A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12"/>
            <p:cNvSpPr txBox="1"/>
            <p:nvPr/>
          </p:nvSpPr>
          <p:spPr>
            <a:xfrm>
              <a:off x="0" y="-47625"/>
              <a:ext cx="544017" cy="3785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51" name="Google Shape;551;p12"/>
          <p:cNvGrpSpPr/>
          <p:nvPr/>
        </p:nvGrpSpPr>
        <p:grpSpPr>
          <a:xfrm>
            <a:off x="9582975" y="5214183"/>
            <a:ext cx="2065565" cy="1437158"/>
            <a:chOff x="0" y="-47625"/>
            <a:chExt cx="544017" cy="378511"/>
          </a:xfrm>
        </p:grpSpPr>
        <p:sp>
          <p:nvSpPr>
            <p:cNvPr id="552" name="Google Shape;552;p12"/>
            <p:cNvSpPr/>
            <p:nvPr/>
          </p:nvSpPr>
          <p:spPr>
            <a:xfrm>
              <a:off x="0" y="0"/>
              <a:ext cx="544017" cy="330886"/>
            </a:xfrm>
            <a:custGeom>
              <a:avLst/>
              <a:gdLst/>
              <a:ahLst/>
              <a:cxnLst/>
              <a:rect l="l" t="t" r="r" b="b"/>
              <a:pathLst>
                <a:path w="544017" h="330886" extrusionOk="0">
                  <a:moveTo>
                    <a:pt x="119939" y="0"/>
                  </a:moveTo>
                  <a:lnTo>
                    <a:pt x="424078" y="0"/>
                  </a:lnTo>
                  <a:cubicBezTo>
                    <a:pt x="455888" y="0"/>
                    <a:pt x="486395" y="12636"/>
                    <a:pt x="508888" y="35129"/>
                  </a:cubicBezTo>
                  <a:cubicBezTo>
                    <a:pt x="531381" y="57622"/>
                    <a:pt x="544017" y="88129"/>
                    <a:pt x="544017" y="119939"/>
                  </a:cubicBezTo>
                  <a:lnTo>
                    <a:pt x="544017" y="210947"/>
                  </a:lnTo>
                  <a:cubicBezTo>
                    <a:pt x="544017" y="242757"/>
                    <a:pt x="531381" y="273264"/>
                    <a:pt x="508888" y="295756"/>
                  </a:cubicBezTo>
                  <a:cubicBezTo>
                    <a:pt x="486395" y="318249"/>
                    <a:pt x="455888" y="330886"/>
                    <a:pt x="424078" y="330886"/>
                  </a:cubicBezTo>
                  <a:lnTo>
                    <a:pt x="119939" y="330886"/>
                  </a:lnTo>
                  <a:cubicBezTo>
                    <a:pt x="88129" y="330886"/>
                    <a:pt x="57622" y="318249"/>
                    <a:pt x="35129" y="295756"/>
                  </a:cubicBezTo>
                  <a:cubicBezTo>
                    <a:pt x="12636" y="273264"/>
                    <a:pt x="0" y="242757"/>
                    <a:pt x="0" y="210947"/>
                  </a:cubicBezTo>
                  <a:lnTo>
                    <a:pt x="0" y="119939"/>
                  </a:lnTo>
                  <a:cubicBezTo>
                    <a:pt x="0" y="88129"/>
                    <a:pt x="12636" y="57622"/>
                    <a:pt x="35129" y="35129"/>
                  </a:cubicBezTo>
                  <a:cubicBezTo>
                    <a:pt x="57622" y="12636"/>
                    <a:pt x="88129" y="0"/>
                    <a:pt x="119939" y="0"/>
                  </a:cubicBezTo>
                  <a:close/>
                </a:path>
              </a:pathLst>
            </a:custGeom>
            <a:solidFill>
              <a:srgbClr val="393A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12"/>
            <p:cNvSpPr txBox="1"/>
            <p:nvPr/>
          </p:nvSpPr>
          <p:spPr>
            <a:xfrm>
              <a:off x="0" y="-47625"/>
              <a:ext cx="544017" cy="3785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54" name="Google Shape;554;p12"/>
          <p:cNvGrpSpPr/>
          <p:nvPr/>
        </p:nvGrpSpPr>
        <p:grpSpPr>
          <a:xfrm>
            <a:off x="954377" y="3384557"/>
            <a:ext cx="2065565" cy="1437158"/>
            <a:chOff x="0" y="-47625"/>
            <a:chExt cx="544017" cy="378511"/>
          </a:xfrm>
        </p:grpSpPr>
        <p:sp>
          <p:nvSpPr>
            <p:cNvPr id="555" name="Google Shape;555;p12"/>
            <p:cNvSpPr/>
            <p:nvPr/>
          </p:nvSpPr>
          <p:spPr>
            <a:xfrm>
              <a:off x="0" y="0"/>
              <a:ext cx="544017" cy="330886"/>
            </a:xfrm>
            <a:custGeom>
              <a:avLst/>
              <a:gdLst/>
              <a:ahLst/>
              <a:cxnLst/>
              <a:rect l="l" t="t" r="r" b="b"/>
              <a:pathLst>
                <a:path w="544017" h="330886" extrusionOk="0">
                  <a:moveTo>
                    <a:pt x="119939" y="0"/>
                  </a:moveTo>
                  <a:lnTo>
                    <a:pt x="424078" y="0"/>
                  </a:lnTo>
                  <a:cubicBezTo>
                    <a:pt x="455888" y="0"/>
                    <a:pt x="486395" y="12636"/>
                    <a:pt x="508888" y="35129"/>
                  </a:cubicBezTo>
                  <a:cubicBezTo>
                    <a:pt x="531381" y="57622"/>
                    <a:pt x="544017" y="88129"/>
                    <a:pt x="544017" y="119939"/>
                  </a:cubicBezTo>
                  <a:lnTo>
                    <a:pt x="544017" y="210947"/>
                  </a:lnTo>
                  <a:cubicBezTo>
                    <a:pt x="544017" y="242757"/>
                    <a:pt x="531381" y="273264"/>
                    <a:pt x="508888" y="295756"/>
                  </a:cubicBezTo>
                  <a:cubicBezTo>
                    <a:pt x="486395" y="318249"/>
                    <a:pt x="455888" y="330886"/>
                    <a:pt x="424078" y="330886"/>
                  </a:cubicBezTo>
                  <a:lnTo>
                    <a:pt x="119939" y="330886"/>
                  </a:lnTo>
                  <a:cubicBezTo>
                    <a:pt x="88129" y="330886"/>
                    <a:pt x="57622" y="318249"/>
                    <a:pt x="35129" y="295756"/>
                  </a:cubicBezTo>
                  <a:cubicBezTo>
                    <a:pt x="12636" y="273264"/>
                    <a:pt x="0" y="242757"/>
                    <a:pt x="0" y="210947"/>
                  </a:cubicBezTo>
                  <a:lnTo>
                    <a:pt x="0" y="119939"/>
                  </a:lnTo>
                  <a:cubicBezTo>
                    <a:pt x="0" y="88129"/>
                    <a:pt x="12636" y="57622"/>
                    <a:pt x="35129" y="35129"/>
                  </a:cubicBezTo>
                  <a:cubicBezTo>
                    <a:pt x="57622" y="12636"/>
                    <a:pt x="88129" y="0"/>
                    <a:pt x="119939" y="0"/>
                  </a:cubicBezTo>
                  <a:close/>
                </a:path>
              </a:pathLst>
            </a:custGeom>
            <a:solidFill>
              <a:srgbClr val="F683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12"/>
            <p:cNvSpPr txBox="1"/>
            <p:nvPr/>
          </p:nvSpPr>
          <p:spPr>
            <a:xfrm>
              <a:off x="0" y="-47625"/>
              <a:ext cx="544017" cy="3785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57" name="Google Shape;557;p12"/>
          <p:cNvGrpSpPr/>
          <p:nvPr/>
        </p:nvGrpSpPr>
        <p:grpSpPr>
          <a:xfrm>
            <a:off x="9692551" y="3384557"/>
            <a:ext cx="2065565" cy="1437158"/>
            <a:chOff x="0" y="-47625"/>
            <a:chExt cx="544017" cy="378511"/>
          </a:xfrm>
        </p:grpSpPr>
        <p:sp>
          <p:nvSpPr>
            <p:cNvPr id="558" name="Google Shape;558;p12"/>
            <p:cNvSpPr/>
            <p:nvPr/>
          </p:nvSpPr>
          <p:spPr>
            <a:xfrm>
              <a:off x="0" y="0"/>
              <a:ext cx="544017" cy="330886"/>
            </a:xfrm>
            <a:custGeom>
              <a:avLst/>
              <a:gdLst/>
              <a:ahLst/>
              <a:cxnLst/>
              <a:rect l="l" t="t" r="r" b="b"/>
              <a:pathLst>
                <a:path w="544017" h="330886" extrusionOk="0">
                  <a:moveTo>
                    <a:pt x="119939" y="0"/>
                  </a:moveTo>
                  <a:lnTo>
                    <a:pt x="424078" y="0"/>
                  </a:lnTo>
                  <a:cubicBezTo>
                    <a:pt x="455888" y="0"/>
                    <a:pt x="486395" y="12636"/>
                    <a:pt x="508888" y="35129"/>
                  </a:cubicBezTo>
                  <a:cubicBezTo>
                    <a:pt x="531381" y="57622"/>
                    <a:pt x="544017" y="88129"/>
                    <a:pt x="544017" y="119939"/>
                  </a:cubicBezTo>
                  <a:lnTo>
                    <a:pt x="544017" y="210947"/>
                  </a:lnTo>
                  <a:cubicBezTo>
                    <a:pt x="544017" y="242757"/>
                    <a:pt x="531381" y="273264"/>
                    <a:pt x="508888" y="295756"/>
                  </a:cubicBezTo>
                  <a:cubicBezTo>
                    <a:pt x="486395" y="318249"/>
                    <a:pt x="455888" y="330886"/>
                    <a:pt x="424078" y="330886"/>
                  </a:cubicBezTo>
                  <a:lnTo>
                    <a:pt x="119939" y="330886"/>
                  </a:lnTo>
                  <a:cubicBezTo>
                    <a:pt x="88129" y="330886"/>
                    <a:pt x="57622" y="318249"/>
                    <a:pt x="35129" y="295756"/>
                  </a:cubicBezTo>
                  <a:cubicBezTo>
                    <a:pt x="12636" y="273264"/>
                    <a:pt x="0" y="242757"/>
                    <a:pt x="0" y="210947"/>
                  </a:cubicBezTo>
                  <a:lnTo>
                    <a:pt x="0" y="119939"/>
                  </a:lnTo>
                  <a:cubicBezTo>
                    <a:pt x="0" y="88129"/>
                    <a:pt x="12636" y="57622"/>
                    <a:pt x="35129" y="35129"/>
                  </a:cubicBezTo>
                  <a:cubicBezTo>
                    <a:pt x="57622" y="12636"/>
                    <a:pt x="88129" y="0"/>
                    <a:pt x="119939" y="0"/>
                  </a:cubicBezTo>
                  <a:close/>
                </a:path>
              </a:pathLst>
            </a:custGeom>
            <a:solidFill>
              <a:srgbClr val="F683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12"/>
            <p:cNvSpPr txBox="1"/>
            <p:nvPr/>
          </p:nvSpPr>
          <p:spPr>
            <a:xfrm>
              <a:off x="0" y="-47625"/>
              <a:ext cx="544017" cy="3785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60" name="Google Shape;560;p12"/>
          <p:cNvGrpSpPr/>
          <p:nvPr/>
        </p:nvGrpSpPr>
        <p:grpSpPr>
          <a:xfrm>
            <a:off x="954377" y="5038116"/>
            <a:ext cx="2065565" cy="1437158"/>
            <a:chOff x="0" y="-47625"/>
            <a:chExt cx="544017" cy="378511"/>
          </a:xfrm>
        </p:grpSpPr>
        <p:sp>
          <p:nvSpPr>
            <p:cNvPr id="561" name="Google Shape;561;p12"/>
            <p:cNvSpPr/>
            <p:nvPr/>
          </p:nvSpPr>
          <p:spPr>
            <a:xfrm>
              <a:off x="0" y="0"/>
              <a:ext cx="544017" cy="330886"/>
            </a:xfrm>
            <a:custGeom>
              <a:avLst/>
              <a:gdLst/>
              <a:ahLst/>
              <a:cxnLst/>
              <a:rect l="l" t="t" r="r" b="b"/>
              <a:pathLst>
                <a:path w="544017" h="330886" extrusionOk="0">
                  <a:moveTo>
                    <a:pt x="119939" y="0"/>
                  </a:moveTo>
                  <a:lnTo>
                    <a:pt x="424078" y="0"/>
                  </a:lnTo>
                  <a:cubicBezTo>
                    <a:pt x="455888" y="0"/>
                    <a:pt x="486395" y="12636"/>
                    <a:pt x="508888" y="35129"/>
                  </a:cubicBezTo>
                  <a:cubicBezTo>
                    <a:pt x="531381" y="57622"/>
                    <a:pt x="544017" y="88129"/>
                    <a:pt x="544017" y="119939"/>
                  </a:cubicBezTo>
                  <a:lnTo>
                    <a:pt x="544017" y="210947"/>
                  </a:lnTo>
                  <a:cubicBezTo>
                    <a:pt x="544017" y="242757"/>
                    <a:pt x="531381" y="273264"/>
                    <a:pt x="508888" y="295756"/>
                  </a:cubicBezTo>
                  <a:cubicBezTo>
                    <a:pt x="486395" y="318249"/>
                    <a:pt x="455888" y="330886"/>
                    <a:pt x="424078" y="330886"/>
                  </a:cubicBezTo>
                  <a:lnTo>
                    <a:pt x="119939" y="330886"/>
                  </a:lnTo>
                  <a:cubicBezTo>
                    <a:pt x="88129" y="330886"/>
                    <a:pt x="57622" y="318249"/>
                    <a:pt x="35129" y="295756"/>
                  </a:cubicBezTo>
                  <a:cubicBezTo>
                    <a:pt x="12636" y="273264"/>
                    <a:pt x="0" y="242757"/>
                    <a:pt x="0" y="210947"/>
                  </a:cubicBezTo>
                  <a:lnTo>
                    <a:pt x="0" y="119939"/>
                  </a:lnTo>
                  <a:cubicBezTo>
                    <a:pt x="0" y="88129"/>
                    <a:pt x="12636" y="57622"/>
                    <a:pt x="35129" y="35129"/>
                  </a:cubicBezTo>
                  <a:cubicBezTo>
                    <a:pt x="57622" y="12636"/>
                    <a:pt x="88129" y="0"/>
                    <a:pt x="119939" y="0"/>
                  </a:cubicBezTo>
                  <a:close/>
                </a:path>
              </a:pathLst>
            </a:custGeom>
            <a:solidFill>
              <a:srgbClr val="F683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12"/>
            <p:cNvSpPr txBox="1"/>
            <p:nvPr/>
          </p:nvSpPr>
          <p:spPr>
            <a:xfrm>
              <a:off x="0" y="-47625"/>
              <a:ext cx="544017" cy="3785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63" name="Google Shape;563;p12"/>
          <p:cNvGrpSpPr/>
          <p:nvPr/>
        </p:nvGrpSpPr>
        <p:grpSpPr>
          <a:xfrm>
            <a:off x="9692551" y="5038116"/>
            <a:ext cx="2065565" cy="1437158"/>
            <a:chOff x="0" y="-47625"/>
            <a:chExt cx="544017" cy="378511"/>
          </a:xfrm>
        </p:grpSpPr>
        <p:sp>
          <p:nvSpPr>
            <p:cNvPr id="564" name="Google Shape;564;p12"/>
            <p:cNvSpPr/>
            <p:nvPr/>
          </p:nvSpPr>
          <p:spPr>
            <a:xfrm>
              <a:off x="0" y="0"/>
              <a:ext cx="544017" cy="330886"/>
            </a:xfrm>
            <a:custGeom>
              <a:avLst/>
              <a:gdLst/>
              <a:ahLst/>
              <a:cxnLst/>
              <a:rect l="l" t="t" r="r" b="b"/>
              <a:pathLst>
                <a:path w="544017" h="330886" extrusionOk="0">
                  <a:moveTo>
                    <a:pt x="119939" y="0"/>
                  </a:moveTo>
                  <a:lnTo>
                    <a:pt x="424078" y="0"/>
                  </a:lnTo>
                  <a:cubicBezTo>
                    <a:pt x="455888" y="0"/>
                    <a:pt x="486395" y="12636"/>
                    <a:pt x="508888" y="35129"/>
                  </a:cubicBezTo>
                  <a:cubicBezTo>
                    <a:pt x="531381" y="57622"/>
                    <a:pt x="544017" y="88129"/>
                    <a:pt x="544017" y="119939"/>
                  </a:cubicBezTo>
                  <a:lnTo>
                    <a:pt x="544017" y="210947"/>
                  </a:lnTo>
                  <a:cubicBezTo>
                    <a:pt x="544017" y="242757"/>
                    <a:pt x="531381" y="273264"/>
                    <a:pt x="508888" y="295756"/>
                  </a:cubicBezTo>
                  <a:cubicBezTo>
                    <a:pt x="486395" y="318249"/>
                    <a:pt x="455888" y="330886"/>
                    <a:pt x="424078" y="330886"/>
                  </a:cubicBezTo>
                  <a:lnTo>
                    <a:pt x="119939" y="330886"/>
                  </a:lnTo>
                  <a:cubicBezTo>
                    <a:pt x="88129" y="330886"/>
                    <a:pt x="57622" y="318249"/>
                    <a:pt x="35129" y="295756"/>
                  </a:cubicBezTo>
                  <a:cubicBezTo>
                    <a:pt x="12636" y="273264"/>
                    <a:pt x="0" y="242757"/>
                    <a:pt x="0" y="210947"/>
                  </a:cubicBezTo>
                  <a:lnTo>
                    <a:pt x="0" y="119939"/>
                  </a:lnTo>
                  <a:cubicBezTo>
                    <a:pt x="0" y="88129"/>
                    <a:pt x="12636" y="57622"/>
                    <a:pt x="35129" y="35129"/>
                  </a:cubicBezTo>
                  <a:cubicBezTo>
                    <a:pt x="57622" y="12636"/>
                    <a:pt x="88129" y="0"/>
                    <a:pt x="119939" y="0"/>
                  </a:cubicBezTo>
                  <a:close/>
                </a:path>
              </a:pathLst>
            </a:custGeom>
            <a:solidFill>
              <a:srgbClr val="F683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12"/>
            <p:cNvSpPr txBox="1"/>
            <p:nvPr/>
          </p:nvSpPr>
          <p:spPr>
            <a:xfrm>
              <a:off x="0" y="-47625"/>
              <a:ext cx="544017" cy="3785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66" name="Google Shape;566;p12"/>
          <p:cNvGrpSpPr/>
          <p:nvPr/>
        </p:nvGrpSpPr>
        <p:grpSpPr>
          <a:xfrm>
            <a:off x="844802" y="6867742"/>
            <a:ext cx="2065565" cy="1437158"/>
            <a:chOff x="0" y="-47625"/>
            <a:chExt cx="544017" cy="378511"/>
          </a:xfrm>
        </p:grpSpPr>
        <p:sp>
          <p:nvSpPr>
            <p:cNvPr id="567" name="Google Shape;567;p12"/>
            <p:cNvSpPr/>
            <p:nvPr/>
          </p:nvSpPr>
          <p:spPr>
            <a:xfrm>
              <a:off x="0" y="0"/>
              <a:ext cx="544017" cy="330886"/>
            </a:xfrm>
            <a:custGeom>
              <a:avLst/>
              <a:gdLst/>
              <a:ahLst/>
              <a:cxnLst/>
              <a:rect l="l" t="t" r="r" b="b"/>
              <a:pathLst>
                <a:path w="544017" h="330886" extrusionOk="0">
                  <a:moveTo>
                    <a:pt x="119939" y="0"/>
                  </a:moveTo>
                  <a:lnTo>
                    <a:pt x="424078" y="0"/>
                  </a:lnTo>
                  <a:cubicBezTo>
                    <a:pt x="455888" y="0"/>
                    <a:pt x="486395" y="12636"/>
                    <a:pt x="508888" y="35129"/>
                  </a:cubicBezTo>
                  <a:cubicBezTo>
                    <a:pt x="531381" y="57622"/>
                    <a:pt x="544017" y="88129"/>
                    <a:pt x="544017" y="119939"/>
                  </a:cubicBezTo>
                  <a:lnTo>
                    <a:pt x="544017" y="210947"/>
                  </a:lnTo>
                  <a:cubicBezTo>
                    <a:pt x="544017" y="242757"/>
                    <a:pt x="531381" y="273264"/>
                    <a:pt x="508888" y="295756"/>
                  </a:cubicBezTo>
                  <a:cubicBezTo>
                    <a:pt x="486395" y="318249"/>
                    <a:pt x="455888" y="330886"/>
                    <a:pt x="424078" y="330886"/>
                  </a:cubicBezTo>
                  <a:lnTo>
                    <a:pt x="119939" y="330886"/>
                  </a:lnTo>
                  <a:cubicBezTo>
                    <a:pt x="88129" y="330886"/>
                    <a:pt x="57622" y="318249"/>
                    <a:pt x="35129" y="295756"/>
                  </a:cubicBezTo>
                  <a:cubicBezTo>
                    <a:pt x="12636" y="273264"/>
                    <a:pt x="0" y="242757"/>
                    <a:pt x="0" y="210947"/>
                  </a:cubicBezTo>
                  <a:lnTo>
                    <a:pt x="0" y="119939"/>
                  </a:lnTo>
                  <a:cubicBezTo>
                    <a:pt x="0" y="88129"/>
                    <a:pt x="12636" y="57622"/>
                    <a:pt x="35129" y="35129"/>
                  </a:cubicBezTo>
                  <a:cubicBezTo>
                    <a:pt x="57622" y="12636"/>
                    <a:pt x="88129" y="0"/>
                    <a:pt x="119939" y="0"/>
                  </a:cubicBezTo>
                  <a:close/>
                </a:path>
              </a:pathLst>
            </a:custGeom>
            <a:solidFill>
              <a:srgbClr val="393A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12"/>
            <p:cNvSpPr txBox="1"/>
            <p:nvPr/>
          </p:nvSpPr>
          <p:spPr>
            <a:xfrm>
              <a:off x="0" y="-47625"/>
              <a:ext cx="544017" cy="3785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69" name="Google Shape;569;p12"/>
          <p:cNvGrpSpPr/>
          <p:nvPr/>
        </p:nvGrpSpPr>
        <p:grpSpPr>
          <a:xfrm>
            <a:off x="954377" y="6691674"/>
            <a:ext cx="2065565" cy="1437158"/>
            <a:chOff x="0" y="-47625"/>
            <a:chExt cx="544017" cy="378511"/>
          </a:xfrm>
        </p:grpSpPr>
        <p:sp>
          <p:nvSpPr>
            <p:cNvPr id="570" name="Google Shape;570;p12"/>
            <p:cNvSpPr/>
            <p:nvPr/>
          </p:nvSpPr>
          <p:spPr>
            <a:xfrm>
              <a:off x="0" y="0"/>
              <a:ext cx="544017" cy="330886"/>
            </a:xfrm>
            <a:custGeom>
              <a:avLst/>
              <a:gdLst/>
              <a:ahLst/>
              <a:cxnLst/>
              <a:rect l="l" t="t" r="r" b="b"/>
              <a:pathLst>
                <a:path w="544017" h="330886" extrusionOk="0">
                  <a:moveTo>
                    <a:pt x="119939" y="0"/>
                  </a:moveTo>
                  <a:lnTo>
                    <a:pt x="424078" y="0"/>
                  </a:lnTo>
                  <a:cubicBezTo>
                    <a:pt x="455888" y="0"/>
                    <a:pt x="486395" y="12636"/>
                    <a:pt x="508888" y="35129"/>
                  </a:cubicBezTo>
                  <a:cubicBezTo>
                    <a:pt x="531381" y="57622"/>
                    <a:pt x="544017" y="88129"/>
                    <a:pt x="544017" y="119939"/>
                  </a:cubicBezTo>
                  <a:lnTo>
                    <a:pt x="544017" y="210947"/>
                  </a:lnTo>
                  <a:cubicBezTo>
                    <a:pt x="544017" y="242757"/>
                    <a:pt x="531381" y="273264"/>
                    <a:pt x="508888" y="295756"/>
                  </a:cubicBezTo>
                  <a:cubicBezTo>
                    <a:pt x="486395" y="318249"/>
                    <a:pt x="455888" y="330886"/>
                    <a:pt x="424078" y="330886"/>
                  </a:cubicBezTo>
                  <a:lnTo>
                    <a:pt x="119939" y="330886"/>
                  </a:lnTo>
                  <a:cubicBezTo>
                    <a:pt x="88129" y="330886"/>
                    <a:pt x="57622" y="318249"/>
                    <a:pt x="35129" y="295756"/>
                  </a:cubicBezTo>
                  <a:cubicBezTo>
                    <a:pt x="12636" y="273264"/>
                    <a:pt x="0" y="242757"/>
                    <a:pt x="0" y="210947"/>
                  </a:cubicBezTo>
                  <a:lnTo>
                    <a:pt x="0" y="119939"/>
                  </a:lnTo>
                  <a:cubicBezTo>
                    <a:pt x="0" y="88129"/>
                    <a:pt x="12636" y="57622"/>
                    <a:pt x="35129" y="35129"/>
                  </a:cubicBezTo>
                  <a:cubicBezTo>
                    <a:pt x="57622" y="12636"/>
                    <a:pt x="88129" y="0"/>
                    <a:pt x="119939" y="0"/>
                  </a:cubicBezTo>
                  <a:close/>
                </a:path>
              </a:pathLst>
            </a:custGeom>
            <a:solidFill>
              <a:srgbClr val="F683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12"/>
            <p:cNvSpPr txBox="1"/>
            <p:nvPr/>
          </p:nvSpPr>
          <p:spPr>
            <a:xfrm>
              <a:off x="0" y="-47625"/>
              <a:ext cx="544017" cy="3785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72" name="Google Shape;572;p12"/>
          <p:cNvGrpSpPr/>
          <p:nvPr/>
        </p:nvGrpSpPr>
        <p:grpSpPr>
          <a:xfrm>
            <a:off x="11999777" y="8705085"/>
            <a:ext cx="5851054" cy="1309820"/>
            <a:chOff x="0" y="0"/>
            <a:chExt cx="7801405" cy="1746426"/>
          </a:xfrm>
        </p:grpSpPr>
        <p:grpSp>
          <p:nvGrpSpPr>
            <p:cNvPr id="573" name="Google Shape;573;p12"/>
            <p:cNvGrpSpPr/>
            <p:nvPr/>
          </p:nvGrpSpPr>
          <p:grpSpPr>
            <a:xfrm rot="10800000">
              <a:off x="5628042" y="1226060"/>
              <a:ext cx="2173363" cy="520366"/>
              <a:chOff x="0" y="-47625"/>
              <a:chExt cx="429306" cy="102789"/>
            </a:xfrm>
          </p:grpSpPr>
          <p:sp>
            <p:nvSpPr>
              <p:cNvPr id="574" name="Google Shape;574;p12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" name="Google Shape;575;p12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76" name="Google Shape;576;p12"/>
            <p:cNvGrpSpPr/>
            <p:nvPr/>
          </p:nvGrpSpPr>
          <p:grpSpPr>
            <a:xfrm rot="10800000">
              <a:off x="3056328" y="1226060"/>
              <a:ext cx="2173363" cy="520366"/>
              <a:chOff x="0" y="-47625"/>
              <a:chExt cx="429306" cy="102789"/>
            </a:xfrm>
          </p:grpSpPr>
          <p:sp>
            <p:nvSpPr>
              <p:cNvPr id="577" name="Google Shape;577;p12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" name="Google Shape;578;p12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79" name="Google Shape;579;p12"/>
            <p:cNvGrpSpPr/>
            <p:nvPr/>
          </p:nvGrpSpPr>
          <p:grpSpPr>
            <a:xfrm rot="10800000">
              <a:off x="4282709" y="409897"/>
              <a:ext cx="2173363" cy="520366"/>
              <a:chOff x="0" y="-47625"/>
              <a:chExt cx="429306" cy="102789"/>
            </a:xfrm>
          </p:grpSpPr>
          <p:sp>
            <p:nvSpPr>
              <p:cNvPr id="580" name="Google Shape;580;p12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" name="Google Shape;581;p12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82" name="Google Shape;582;p12"/>
            <p:cNvGrpSpPr/>
            <p:nvPr/>
          </p:nvGrpSpPr>
          <p:grpSpPr>
            <a:xfrm rot="10800000">
              <a:off x="1969647" y="421320"/>
              <a:ext cx="2173363" cy="520366"/>
              <a:chOff x="0" y="-47625"/>
              <a:chExt cx="429306" cy="102789"/>
            </a:xfrm>
          </p:grpSpPr>
          <p:sp>
            <p:nvSpPr>
              <p:cNvPr id="583" name="Google Shape;583;p12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" name="Google Shape;584;p12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85" name="Google Shape;585;p12"/>
            <p:cNvGrpSpPr/>
            <p:nvPr/>
          </p:nvGrpSpPr>
          <p:grpSpPr>
            <a:xfrm rot="10800000">
              <a:off x="1295725" y="1226060"/>
              <a:ext cx="1191036" cy="520366"/>
              <a:chOff x="0" y="-47625"/>
              <a:chExt cx="235266" cy="102789"/>
            </a:xfrm>
          </p:grpSpPr>
          <p:sp>
            <p:nvSpPr>
              <p:cNvPr id="586" name="Google Shape;586;p12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" name="Google Shape;587;p12"/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88" name="Google Shape;588;p12"/>
            <p:cNvGrpSpPr/>
            <p:nvPr/>
          </p:nvGrpSpPr>
          <p:grpSpPr>
            <a:xfrm rot="10800000">
              <a:off x="0" y="421320"/>
              <a:ext cx="1191036" cy="520366"/>
              <a:chOff x="0" y="-47625"/>
              <a:chExt cx="235266" cy="102789"/>
            </a:xfrm>
          </p:grpSpPr>
          <p:sp>
            <p:nvSpPr>
              <p:cNvPr id="589" name="Google Shape;589;p12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" name="Google Shape;590;p12"/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91" name="Google Shape;591;p12"/>
            <p:cNvGrpSpPr/>
            <p:nvPr/>
          </p:nvGrpSpPr>
          <p:grpSpPr>
            <a:xfrm rot="10800000">
              <a:off x="6598946" y="421320"/>
              <a:ext cx="1202459" cy="497523"/>
              <a:chOff x="0" y="-47625"/>
              <a:chExt cx="237523" cy="98276"/>
            </a:xfrm>
          </p:grpSpPr>
          <p:sp>
            <p:nvSpPr>
              <p:cNvPr id="592" name="Google Shape;592;p12"/>
              <p:cNvSpPr/>
              <p:nvPr/>
            </p:nvSpPr>
            <p:spPr>
              <a:xfrm>
                <a:off x="0" y="0"/>
                <a:ext cx="237523" cy="50651"/>
              </a:xfrm>
              <a:custGeom>
                <a:avLst/>
                <a:gdLst/>
                <a:ahLst/>
                <a:cxnLst/>
                <a:rect l="l" t="t" r="r" b="b"/>
                <a:pathLst>
                  <a:path w="237523" h="50651" extrusionOk="0">
                    <a:moveTo>
                      <a:pt x="25326" y="0"/>
                    </a:moveTo>
                    <a:lnTo>
                      <a:pt x="212197" y="0"/>
                    </a:lnTo>
                    <a:cubicBezTo>
                      <a:pt x="226184" y="0"/>
                      <a:pt x="237523" y="11339"/>
                      <a:pt x="237523" y="25326"/>
                    </a:cubicBezTo>
                    <a:lnTo>
                      <a:pt x="237523" y="25326"/>
                    </a:lnTo>
                    <a:cubicBezTo>
                      <a:pt x="237523" y="39312"/>
                      <a:pt x="226184" y="50651"/>
                      <a:pt x="212197" y="50651"/>
                    </a:cubicBezTo>
                    <a:lnTo>
                      <a:pt x="25326" y="50651"/>
                    </a:lnTo>
                    <a:cubicBezTo>
                      <a:pt x="11339" y="50651"/>
                      <a:pt x="0" y="39312"/>
                      <a:pt x="0" y="25326"/>
                    </a:cubicBezTo>
                    <a:lnTo>
                      <a:pt x="0" y="25326"/>
                    </a:lnTo>
                    <a:cubicBezTo>
                      <a:pt x="0" y="11339"/>
                      <a:pt x="11339" y="0"/>
                      <a:pt x="25326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" name="Google Shape;593;p12"/>
              <p:cNvSpPr txBox="1"/>
              <p:nvPr/>
            </p:nvSpPr>
            <p:spPr>
              <a:xfrm>
                <a:off x="0" y="-47625"/>
                <a:ext cx="237523" cy="982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94" name="Google Shape;594;p12"/>
            <p:cNvGrpSpPr/>
            <p:nvPr/>
          </p:nvGrpSpPr>
          <p:grpSpPr>
            <a:xfrm rot="10800000">
              <a:off x="3423955" y="819795"/>
              <a:ext cx="4377449" cy="520366"/>
              <a:chOff x="0" y="-47625"/>
              <a:chExt cx="864681" cy="102789"/>
            </a:xfrm>
          </p:grpSpPr>
          <p:sp>
            <p:nvSpPr>
              <p:cNvPr id="595" name="Google Shape;595;p12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" name="Google Shape;596;p12"/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97" name="Google Shape;597;p12"/>
            <p:cNvGrpSpPr/>
            <p:nvPr/>
          </p:nvGrpSpPr>
          <p:grpSpPr>
            <a:xfrm rot="10800000">
              <a:off x="3423955" y="0"/>
              <a:ext cx="4377449" cy="520366"/>
              <a:chOff x="0" y="-47625"/>
              <a:chExt cx="864681" cy="102789"/>
            </a:xfrm>
          </p:grpSpPr>
          <p:sp>
            <p:nvSpPr>
              <p:cNvPr id="598" name="Google Shape;598;p12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3D0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" name="Google Shape;599;p12"/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600" name="Google Shape;600;p12"/>
          <p:cNvSpPr txBox="1"/>
          <p:nvPr/>
        </p:nvSpPr>
        <p:spPr>
          <a:xfrm>
            <a:off x="3508643" y="3917194"/>
            <a:ext cx="5695207" cy="1101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9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963" b="0" i="0" u="none" strike="noStrike" cap="none" dirty="0">
                <a:solidFill>
                  <a:srgbClr val="393A3F"/>
                </a:solidFill>
                <a:latin typeface="Anton"/>
                <a:ea typeface="Anton"/>
                <a:cs typeface="Anton"/>
                <a:sym typeface="Anton"/>
              </a:rPr>
              <a:t>INTRODUCTION</a:t>
            </a:r>
            <a:endParaRPr dirty="0"/>
          </a:p>
        </p:txBody>
      </p:sp>
      <p:sp>
        <p:nvSpPr>
          <p:cNvPr id="601" name="Google Shape;601;p12"/>
          <p:cNvSpPr txBox="1"/>
          <p:nvPr/>
        </p:nvSpPr>
        <p:spPr>
          <a:xfrm>
            <a:off x="12246816" y="3917194"/>
            <a:ext cx="4942281" cy="1101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9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963" dirty="0">
                <a:solidFill>
                  <a:srgbClr val="393A3F"/>
                </a:solidFill>
                <a:latin typeface="Anton"/>
                <a:sym typeface="Anton"/>
              </a:rPr>
              <a:t>MODEL TRAINING</a:t>
            </a:r>
            <a:endParaRPr dirty="0"/>
          </a:p>
        </p:txBody>
      </p:sp>
      <p:sp>
        <p:nvSpPr>
          <p:cNvPr id="602" name="Google Shape;602;p12"/>
          <p:cNvSpPr txBox="1"/>
          <p:nvPr/>
        </p:nvSpPr>
        <p:spPr>
          <a:xfrm>
            <a:off x="3508643" y="5570752"/>
            <a:ext cx="4662995" cy="1101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9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963" b="0" i="0" u="none" strike="noStrike" cap="none" dirty="0">
                <a:solidFill>
                  <a:srgbClr val="393A3F"/>
                </a:solidFill>
                <a:latin typeface="Anton"/>
                <a:ea typeface="Anton"/>
                <a:cs typeface="Anton"/>
                <a:sym typeface="Anton"/>
              </a:rPr>
              <a:t>WHY ML?</a:t>
            </a:r>
            <a:endParaRPr dirty="0"/>
          </a:p>
        </p:txBody>
      </p:sp>
      <p:sp>
        <p:nvSpPr>
          <p:cNvPr id="604" name="Google Shape;604;p12"/>
          <p:cNvSpPr txBox="1"/>
          <p:nvPr/>
        </p:nvSpPr>
        <p:spPr>
          <a:xfrm>
            <a:off x="890224" y="907938"/>
            <a:ext cx="12446871" cy="19049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500" b="0" i="0" u="none" strike="noStrike" cap="none">
                <a:solidFill>
                  <a:srgbClr val="393A3F"/>
                </a:solidFill>
                <a:latin typeface="Anton"/>
                <a:ea typeface="Anton"/>
                <a:cs typeface="Anton"/>
                <a:sym typeface="Anton"/>
              </a:rPr>
              <a:t>TABLE OF CONTENTS</a:t>
            </a:r>
            <a:endParaRPr/>
          </a:p>
        </p:txBody>
      </p:sp>
      <p:sp>
        <p:nvSpPr>
          <p:cNvPr id="605" name="Google Shape;605;p12"/>
          <p:cNvSpPr txBox="1"/>
          <p:nvPr/>
        </p:nvSpPr>
        <p:spPr>
          <a:xfrm>
            <a:off x="1534081" y="3617752"/>
            <a:ext cx="1485861" cy="1204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873" b="0" i="0" u="none" strike="noStrike" cap="none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01</a:t>
            </a:r>
            <a:endParaRPr/>
          </a:p>
        </p:txBody>
      </p:sp>
      <p:sp>
        <p:nvSpPr>
          <p:cNvPr id="606" name="Google Shape;606;p12"/>
          <p:cNvSpPr txBox="1"/>
          <p:nvPr/>
        </p:nvSpPr>
        <p:spPr>
          <a:xfrm>
            <a:off x="10272255" y="3617752"/>
            <a:ext cx="1485861" cy="1204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873" b="0" i="0" u="none" strike="noStrike" cap="none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04</a:t>
            </a:r>
            <a:endParaRPr/>
          </a:p>
        </p:txBody>
      </p:sp>
      <p:sp>
        <p:nvSpPr>
          <p:cNvPr id="607" name="Google Shape;607;p12"/>
          <p:cNvSpPr txBox="1"/>
          <p:nvPr/>
        </p:nvSpPr>
        <p:spPr>
          <a:xfrm>
            <a:off x="1534081" y="5240202"/>
            <a:ext cx="1485861" cy="1204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873" b="0" i="0" u="none" strike="noStrike" cap="none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02</a:t>
            </a:r>
            <a:endParaRPr/>
          </a:p>
        </p:txBody>
      </p:sp>
      <p:sp>
        <p:nvSpPr>
          <p:cNvPr id="608" name="Google Shape;608;p12"/>
          <p:cNvSpPr txBox="1"/>
          <p:nvPr/>
        </p:nvSpPr>
        <p:spPr>
          <a:xfrm>
            <a:off x="10272255" y="5240202"/>
            <a:ext cx="1485861" cy="1204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873" b="0" i="0" u="none" strike="noStrike" cap="none" dirty="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05</a:t>
            </a:r>
            <a:endParaRPr dirty="0"/>
          </a:p>
        </p:txBody>
      </p:sp>
      <p:sp>
        <p:nvSpPr>
          <p:cNvPr id="609" name="Google Shape;609;p12"/>
          <p:cNvSpPr txBox="1"/>
          <p:nvPr/>
        </p:nvSpPr>
        <p:spPr>
          <a:xfrm>
            <a:off x="3508642" y="7224311"/>
            <a:ext cx="9691164" cy="1101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9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963" b="0" i="0" u="none" strike="noStrike" cap="none" dirty="0">
                <a:solidFill>
                  <a:srgbClr val="393A3F"/>
                </a:solidFill>
                <a:latin typeface="Anton"/>
                <a:ea typeface="Anton"/>
                <a:cs typeface="Anton"/>
                <a:sym typeface="Anton"/>
              </a:rPr>
              <a:t>HOW TO USE ML / METHODOLIES?</a:t>
            </a:r>
            <a:endParaRPr lang="en-US" dirty="0"/>
          </a:p>
        </p:txBody>
      </p:sp>
      <p:sp>
        <p:nvSpPr>
          <p:cNvPr id="610" name="Google Shape;610;p12"/>
          <p:cNvSpPr txBox="1"/>
          <p:nvPr/>
        </p:nvSpPr>
        <p:spPr>
          <a:xfrm>
            <a:off x="1534081" y="6924869"/>
            <a:ext cx="1485861" cy="1204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873" b="0" i="0" u="none" strike="noStrike" cap="none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03</a:t>
            </a:r>
            <a:endParaRPr/>
          </a:p>
        </p:txBody>
      </p:sp>
      <p:grpSp>
        <p:nvGrpSpPr>
          <p:cNvPr id="611" name="Google Shape;611;p12"/>
          <p:cNvGrpSpPr/>
          <p:nvPr/>
        </p:nvGrpSpPr>
        <p:grpSpPr>
          <a:xfrm rot="2821008">
            <a:off x="16959926" y="165868"/>
            <a:ext cx="1057412" cy="1194325"/>
            <a:chOff x="-95788" y="-89271"/>
            <a:chExt cx="1409883" cy="1592433"/>
          </a:xfrm>
        </p:grpSpPr>
        <p:grpSp>
          <p:nvGrpSpPr>
            <p:cNvPr id="612" name="Google Shape;612;p12"/>
            <p:cNvGrpSpPr/>
            <p:nvPr/>
          </p:nvGrpSpPr>
          <p:grpSpPr>
            <a:xfrm rot="-2821008">
              <a:off x="134749" y="283003"/>
              <a:ext cx="943438" cy="1040647"/>
              <a:chOff x="0" y="-47625"/>
              <a:chExt cx="343153" cy="378511"/>
            </a:xfrm>
          </p:grpSpPr>
          <p:sp>
            <p:nvSpPr>
              <p:cNvPr id="613" name="Google Shape;613;p12"/>
              <p:cNvSpPr/>
              <p:nvPr/>
            </p:nvSpPr>
            <p:spPr>
              <a:xfrm>
                <a:off x="0" y="0"/>
                <a:ext cx="343153" cy="330886"/>
              </a:xfrm>
              <a:custGeom>
                <a:avLst/>
                <a:gdLst/>
                <a:ahLst/>
                <a:cxnLst/>
                <a:rect l="l" t="t" r="r" b="b"/>
                <a:pathLst>
                  <a:path w="343153" h="330886" extrusionOk="0">
                    <a:moveTo>
                      <a:pt x="165443" y="0"/>
                    </a:moveTo>
                    <a:lnTo>
                      <a:pt x="177710" y="0"/>
                    </a:lnTo>
                    <a:cubicBezTo>
                      <a:pt x="221589" y="0"/>
                      <a:pt x="263670" y="17431"/>
                      <a:pt x="294696" y="48457"/>
                    </a:cubicBezTo>
                    <a:cubicBezTo>
                      <a:pt x="325723" y="79484"/>
                      <a:pt x="343153" y="121565"/>
                      <a:pt x="343153" y="165443"/>
                    </a:cubicBezTo>
                    <a:lnTo>
                      <a:pt x="343153" y="165443"/>
                    </a:lnTo>
                    <a:cubicBezTo>
                      <a:pt x="343153" y="256814"/>
                      <a:pt x="269082" y="330886"/>
                      <a:pt x="177710" y="330886"/>
                    </a:cubicBezTo>
                    <a:lnTo>
                      <a:pt x="165443" y="330886"/>
                    </a:lnTo>
                    <a:cubicBezTo>
                      <a:pt x="74071" y="330886"/>
                      <a:pt x="0" y="256814"/>
                      <a:pt x="0" y="165443"/>
                    </a:cubicBezTo>
                    <a:lnTo>
                      <a:pt x="0" y="165443"/>
                    </a:lnTo>
                    <a:cubicBezTo>
                      <a:pt x="0" y="74071"/>
                      <a:pt x="74071" y="0"/>
                      <a:pt x="165443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" name="Google Shape;614;p12"/>
              <p:cNvSpPr txBox="1"/>
              <p:nvPr/>
            </p:nvSpPr>
            <p:spPr>
              <a:xfrm>
                <a:off x="0" y="-47625"/>
                <a:ext cx="343153" cy="3785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17125" tIns="117125" rIns="117125" bIns="1171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15" name="Google Shape;615;p12"/>
            <p:cNvGrpSpPr/>
            <p:nvPr/>
          </p:nvGrpSpPr>
          <p:grpSpPr>
            <a:xfrm rot="-2821008">
              <a:off x="140122" y="90242"/>
              <a:ext cx="943438" cy="1040647"/>
              <a:chOff x="0" y="-47625"/>
              <a:chExt cx="343153" cy="378511"/>
            </a:xfrm>
          </p:grpSpPr>
          <p:sp>
            <p:nvSpPr>
              <p:cNvPr id="616" name="Google Shape;616;p12"/>
              <p:cNvSpPr/>
              <p:nvPr/>
            </p:nvSpPr>
            <p:spPr>
              <a:xfrm>
                <a:off x="0" y="0"/>
                <a:ext cx="343153" cy="330886"/>
              </a:xfrm>
              <a:custGeom>
                <a:avLst/>
                <a:gdLst/>
                <a:ahLst/>
                <a:cxnLst/>
                <a:rect l="l" t="t" r="r" b="b"/>
                <a:pathLst>
                  <a:path w="343153" h="330886" extrusionOk="0">
                    <a:moveTo>
                      <a:pt x="165443" y="0"/>
                    </a:moveTo>
                    <a:lnTo>
                      <a:pt x="177710" y="0"/>
                    </a:lnTo>
                    <a:cubicBezTo>
                      <a:pt x="221589" y="0"/>
                      <a:pt x="263670" y="17431"/>
                      <a:pt x="294696" y="48457"/>
                    </a:cubicBezTo>
                    <a:cubicBezTo>
                      <a:pt x="325723" y="79484"/>
                      <a:pt x="343153" y="121565"/>
                      <a:pt x="343153" y="165443"/>
                    </a:cubicBezTo>
                    <a:lnTo>
                      <a:pt x="343153" y="165443"/>
                    </a:lnTo>
                    <a:cubicBezTo>
                      <a:pt x="343153" y="256814"/>
                      <a:pt x="269082" y="330886"/>
                      <a:pt x="177710" y="330886"/>
                    </a:cubicBezTo>
                    <a:lnTo>
                      <a:pt x="165443" y="330886"/>
                    </a:lnTo>
                    <a:cubicBezTo>
                      <a:pt x="74071" y="330886"/>
                      <a:pt x="0" y="256814"/>
                      <a:pt x="0" y="165443"/>
                    </a:cubicBezTo>
                    <a:lnTo>
                      <a:pt x="0" y="165443"/>
                    </a:lnTo>
                    <a:cubicBezTo>
                      <a:pt x="0" y="74071"/>
                      <a:pt x="74071" y="0"/>
                      <a:pt x="165443" y="0"/>
                    </a:cubicBezTo>
                    <a:close/>
                  </a:path>
                </a:pathLst>
              </a:custGeom>
              <a:solidFill>
                <a:srgbClr val="F6836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" name="Google Shape;617;p12"/>
              <p:cNvSpPr txBox="1"/>
              <p:nvPr/>
            </p:nvSpPr>
            <p:spPr>
              <a:xfrm>
                <a:off x="0" y="-47625"/>
                <a:ext cx="343153" cy="3785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17125" tIns="117125" rIns="117125" bIns="1171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18" name="Google Shape;618;p12"/>
            <p:cNvGrpSpPr/>
            <p:nvPr/>
          </p:nvGrpSpPr>
          <p:grpSpPr>
            <a:xfrm>
              <a:off x="625032" y="253446"/>
              <a:ext cx="69946" cy="699445"/>
              <a:chOff x="0" y="-47625"/>
              <a:chExt cx="31856" cy="318558"/>
            </a:xfrm>
          </p:grpSpPr>
          <p:sp>
            <p:nvSpPr>
              <p:cNvPr id="619" name="Google Shape;619;p12"/>
              <p:cNvSpPr/>
              <p:nvPr/>
            </p:nvSpPr>
            <p:spPr>
              <a:xfrm>
                <a:off x="0" y="0"/>
                <a:ext cx="31856" cy="270933"/>
              </a:xfrm>
              <a:custGeom>
                <a:avLst/>
                <a:gdLst/>
                <a:ahLst/>
                <a:cxnLst/>
                <a:rect l="l" t="t" r="r" b="b"/>
                <a:pathLst>
                  <a:path w="31856" h="270933" extrusionOk="0">
                    <a:moveTo>
                      <a:pt x="15928" y="0"/>
                    </a:moveTo>
                    <a:lnTo>
                      <a:pt x="15928" y="0"/>
                    </a:lnTo>
                    <a:cubicBezTo>
                      <a:pt x="20153" y="0"/>
                      <a:pt x="24204" y="1678"/>
                      <a:pt x="27191" y="4665"/>
                    </a:cubicBezTo>
                    <a:cubicBezTo>
                      <a:pt x="30178" y="7652"/>
                      <a:pt x="31856" y="11704"/>
                      <a:pt x="31856" y="15928"/>
                    </a:cubicBezTo>
                    <a:lnTo>
                      <a:pt x="31856" y="255005"/>
                    </a:lnTo>
                    <a:cubicBezTo>
                      <a:pt x="31856" y="259230"/>
                      <a:pt x="30178" y="263281"/>
                      <a:pt x="27191" y="266268"/>
                    </a:cubicBezTo>
                    <a:cubicBezTo>
                      <a:pt x="24204" y="269255"/>
                      <a:pt x="20153" y="270933"/>
                      <a:pt x="15928" y="270933"/>
                    </a:cubicBezTo>
                    <a:lnTo>
                      <a:pt x="15928" y="270933"/>
                    </a:lnTo>
                    <a:cubicBezTo>
                      <a:pt x="7131" y="270933"/>
                      <a:pt x="0" y="263802"/>
                      <a:pt x="0" y="255005"/>
                    </a:cubicBezTo>
                    <a:lnTo>
                      <a:pt x="0" y="15928"/>
                    </a:lnTo>
                    <a:cubicBezTo>
                      <a:pt x="0" y="7131"/>
                      <a:pt x="7131" y="0"/>
                      <a:pt x="15928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" name="Google Shape;620;p12"/>
              <p:cNvSpPr txBox="1"/>
              <p:nvPr/>
            </p:nvSpPr>
            <p:spPr>
              <a:xfrm>
                <a:off x="0" y="-47625"/>
                <a:ext cx="31856" cy="3185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21" name="Google Shape;621;p12"/>
            <p:cNvGrpSpPr/>
            <p:nvPr/>
          </p:nvGrpSpPr>
          <p:grpSpPr>
            <a:xfrm rot="5400000">
              <a:off x="676029" y="305730"/>
              <a:ext cx="72519" cy="699445"/>
              <a:chOff x="0" y="-47625"/>
              <a:chExt cx="33028" cy="318558"/>
            </a:xfrm>
          </p:grpSpPr>
          <p:sp>
            <p:nvSpPr>
              <p:cNvPr id="622" name="Google Shape;622;p12"/>
              <p:cNvSpPr/>
              <p:nvPr/>
            </p:nvSpPr>
            <p:spPr>
              <a:xfrm>
                <a:off x="0" y="0"/>
                <a:ext cx="33028" cy="270933"/>
              </a:xfrm>
              <a:custGeom>
                <a:avLst/>
                <a:gdLst/>
                <a:ahLst/>
                <a:cxnLst/>
                <a:rect l="l" t="t" r="r" b="b"/>
                <a:pathLst>
                  <a:path w="33028" h="270933" extrusionOk="0">
                    <a:moveTo>
                      <a:pt x="16514" y="0"/>
                    </a:moveTo>
                    <a:lnTo>
                      <a:pt x="16514" y="0"/>
                    </a:lnTo>
                    <a:cubicBezTo>
                      <a:pt x="25635" y="0"/>
                      <a:pt x="33028" y="7394"/>
                      <a:pt x="33028" y="16514"/>
                    </a:cubicBezTo>
                    <a:lnTo>
                      <a:pt x="33028" y="254419"/>
                    </a:lnTo>
                    <a:cubicBezTo>
                      <a:pt x="33028" y="258799"/>
                      <a:pt x="31288" y="262999"/>
                      <a:pt x="28191" y="266096"/>
                    </a:cubicBezTo>
                    <a:cubicBezTo>
                      <a:pt x="25094" y="269193"/>
                      <a:pt x="20894" y="270933"/>
                      <a:pt x="16514" y="270933"/>
                    </a:cubicBezTo>
                    <a:lnTo>
                      <a:pt x="16514" y="270933"/>
                    </a:lnTo>
                    <a:cubicBezTo>
                      <a:pt x="7394" y="270933"/>
                      <a:pt x="0" y="263540"/>
                      <a:pt x="0" y="254419"/>
                    </a:cubicBezTo>
                    <a:lnTo>
                      <a:pt x="0" y="16514"/>
                    </a:lnTo>
                    <a:cubicBezTo>
                      <a:pt x="0" y="12134"/>
                      <a:pt x="1740" y="7934"/>
                      <a:pt x="4837" y="4837"/>
                    </a:cubicBezTo>
                    <a:cubicBezTo>
                      <a:pt x="7934" y="1740"/>
                      <a:pt x="12134" y="0"/>
                      <a:pt x="16514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" name="Google Shape;623;p12"/>
              <p:cNvSpPr txBox="1"/>
              <p:nvPr/>
            </p:nvSpPr>
            <p:spPr>
              <a:xfrm>
                <a:off x="0" y="-47625"/>
                <a:ext cx="33028" cy="3185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624" name="Google Shape;624;p12"/>
          <p:cNvSpPr/>
          <p:nvPr/>
        </p:nvSpPr>
        <p:spPr>
          <a:xfrm>
            <a:off x="16073368" y="7048568"/>
            <a:ext cx="836443" cy="1333460"/>
          </a:xfrm>
          <a:custGeom>
            <a:avLst/>
            <a:gdLst/>
            <a:ahLst/>
            <a:cxnLst/>
            <a:rect l="l" t="t" r="r" b="b"/>
            <a:pathLst>
              <a:path w="836443" h="1333460" extrusionOk="0">
                <a:moveTo>
                  <a:pt x="0" y="0"/>
                </a:moveTo>
                <a:lnTo>
                  <a:pt x="836443" y="0"/>
                </a:lnTo>
                <a:lnTo>
                  <a:pt x="836443" y="1333460"/>
                </a:lnTo>
                <a:lnTo>
                  <a:pt x="0" y="13334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75A9D2-296A-86A7-6220-9F6F34EB5A7C}"/>
              </a:ext>
            </a:extLst>
          </p:cNvPr>
          <p:cNvSpPr txBox="1"/>
          <p:nvPr/>
        </p:nvSpPr>
        <p:spPr>
          <a:xfrm>
            <a:off x="12200111" y="5548500"/>
            <a:ext cx="6635645" cy="10095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lnSpc>
                <a:spcPct val="1199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0" i="0" u="none" strike="noStrike" cap="none" dirty="0">
                <a:solidFill>
                  <a:srgbClr val="393A3F"/>
                </a:solidFill>
                <a:latin typeface="Anton"/>
                <a:ea typeface="Anton"/>
                <a:cs typeface="Anton"/>
                <a:sym typeface="Anton"/>
              </a:rPr>
              <a:t>DATA COLLECTION</a:t>
            </a:r>
            <a:endParaRPr lang="en-US" sz="60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8"/>
        </a:solidFill>
        <a:effectLst/>
      </p:bgPr>
    </p:bg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2" name="Google Shape;542;p12"/>
          <p:cNvGrpSpPr/>
          <p:nvPr/>
        </p:nvGrpSpPr>
        <p:grpSpPr>
          <a:xfrm>
            <a:off x="844802" y="3560624"/>
            <a:ext cx="2065565" cy="1437158"/>
            <a:chOff x="0" y="-47625"/>
            <a:chExt cx="544017" cy="378511"/>
          </a:xfrm>
        </p:grpSpPr>
        <p:sp>
          <p:nvSpPr>
            <p:cNvPr id="543" name="Google Shape;543;p12"/>
            <p:cNvSpPr/>
            <p:nvPr/>
          </p:nvSpPr>
          <p:spPr>
            <a:xfrm>
              <a:off x="0" y="0"/>
              <a:ext cx="544017" cy="330886"/>
            </a:xfrm>
            <a:custGeom>
              <a:avLst/>
              <a:gdLst/>
              <a:ahLst/>
              <a:cxnLst/>
              <a:rect l="l" t="t" r="r" b="b"/>
              <a:pathLst>
                <a:path w="544017" h="330886" extrusionOk="0">
                  <a:moveTo>
                    <a:pt x="119939" y="0"/>
                  </a:moveTo>
                  <a:lnTo>
                    <a:pt x="424078" y="0"/>
                  </a:lnTo>
                  <a:cubicBezTo>
                    <a:pt x="455888" y="0"/>
                    <a:pt x="486395" y="12636"/>
                    <a:pt x="508888" y="35129"/>
                  </a:cubicBezTo>
                  <a:cubicBezTo>
                    <a:pt x="531381" y="57622"/>
                    <a:pt x="544017" y="88129"/>
                    <a:pt x="544017" y="119939"/>
                  </a:cubicBezTo>
                  <a:lnTo>
                    <a:pt x="544017" y="210947"/>
                  </a:lnTo>
                  <a:cubicBezTo>
                    <a:pt x="544017" y="242757"/>
                    <a:pt x="531381" y="273264"/>
                    <a:pt x="508888" y="295756"/>
                  </a:cubicBezTo>
                  <a:cubicBezTo>
                    <a:pt x="486395" y="318249"/>
                    <a:pt x="455888" y="330886"/>
                    <a:pt x="424078" y="330886"/>
                  </a:cubicBezTo>
                  <a:lnTo>
                    <a:pt x="119939" y="330886"/>
                  </a:lnTo>
                  <a:cubicBezTo>
                    <a:pt x="88129" y="330886"/>
                    <a:pt x="57622" y="318249"/>
                    <a:pt x="35129" y="295756"/>
                  </a:cubicBezTo>
                  <a:cubicBezTo>
                    <a:pt x="12636" y="273264"/>
                    <a:pt x="0" y="242757"/>
                    <a:pt x="0" y="210947"/>
                  </a:cubicBezTo>
                  <a:lnTo>
                    <a:pt x="0" y="119939"/>
                  </a:lnTo>
                  <a:cubicBezTo>
                    <a:pt x="0" y="88129"/>
                    <a:pt x="12636" y="57622"/>
                    <a:pt x="35129" y="35129"/>
                  </a:cubicBezTo>
                  <a:cubicBezTo>
                    <a:pt x="57622" y="12636"/>
                    <a:pt x="88129" y="0"/>
                    <a:pt x="119939" y="0"/>
                  </a:cubicBezTo>
                  <a:close/>
                </a:path>
              </a:pathLst>
            </a:custGeom>
            <a:solidFill>
              <a:srgbClr val="393A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12"/>
            <p:cNvSpPr txBox="1"/>
            <p:nvPr/>
          </p:nvSpPr>
          <p:spPr>
            <a:xfrm>
              <a:off x="0" y="-47625"/>
              <a:ext cx="544017" cy="3785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45" name="Google Shape;545;p12"/>
          <p:cNvGrpSpPr/>
          <p:nvPr/>
        </p:nvGrpSpPr>
        <p:grpSpPr>
          <a:xfrm>
            <a:off x="9582975" y="3560624"/>
            <a:ext cx="2065565" cy="1437158"/>
            <a:chOff x="0" y="-47625"/>
            <a:chExt cx="544017" cy="378511"/>
          </a:xfrm>
        </p:grpSpPr>
        <p:sp>
          <p:nvSpPr>
            <p:cNvPr id="546" name="Google Shape;546;p12"/>
            <p:cNvSpPr/>
            <p:nvPr/>
          </p:nvSpPr>
          <p:spPr>
            <a:xfrm>
              <a:off x="0" y="0"/>
              <a:ext cx="544017" cy="330886"/>
            </a:xfrm>
            <a:custGeom>
              <a:avLst/>
              <a:gdLst/>
              <a:ahLst/>
              <a:cxnLst/>
              <a:rect l="l" t="t" r="r" b="b"/>
              <a:pathLst>
                <a:path w="544017" h="330886" extrusionOk="0">
                  <a:moveTo>
                    <a:pt x="119939" y="0"/>
                  </a:moveTo>
                  <a:lnTo>
                    <a:pt x="424078" y="0"/>
                  </a:lnTo>
                  <a:cubicBezTo>
                    <a:pt x="455888" y="0"/>
                    <a:pt x="486395" y="12636"/>
                    <a:pt x="508888" y="35129"/>
                  </a:cubicBezTo>
                  <a:cubicBezTo>
                    <a:pt x="531381" y="57622"/>
                    <a:pt x="544017" y="88129"/>
                    <a:pt x="544017" y="119939"/>
                  </a:cubicBezTo>
                  <a:lnTo>
                    <a:pt x="544017" y="210947"/>
                  </a:lnTo>
                  <a:cubicBezTo>
                    <a:pt x="544017" y="242757"/>
                    <a:pt x="531381" y="273264"/>
                    <a:pt x="508888" y="295756"/>
                  </a:cubicBezTo>
                  <a:cubicBezTo>
                    <a:pt x="486395" y="318249"/>
                    <a:pt x="455888" y="330886"/>
                    <a:pt x="424078" y="330886"/>
                  </a:cubicBezTo>
                  <a:lnTo>
                    <a:pt x="119939" y="330886"/>
                  </a:lnTo>
                  <a:cubicBezTo>
                    <a:pt x="88129" y="330886"/>
                    <a:pt x="57622" y="318249"/>
                    <a:pt x="35129" y="295756"/>
                  </a:cubicBezTo>
                  <a:cubicBezTo>
                    <a:pt x="12636" y="273264"/>
                    <a:pt x="0" y="242757"/>
                    <a:pt x="0" y="210947"/>
                  </a:cubicBezTo>
                  <a:lnTo>
                    <a:pt x="0" y="119939"/>
                  </a:lnTo>
                  <a:cubicBezTo>
                    <a:pt x="0" y="88129"/>
                    <a:pt x="12636" y="57622"/>
                    <a:pt x="35129" y="35129"/>
                  </a:cubicBezTo>
                  <a:cubicBezTo>
                    <a:pt x="57622" y="12636"/>
                    <a:pt x="88129" y="0"/>
                    <a:pt x="119939" y="0"/>
                  </a:cubicBezTo>
                  <a:close/>
                </a:path>
              </a:pathLst>
            </a:custGeom>
            <a:solidFill>
              <a:srgbClr val="393A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12"/>
            <p:cNvSpPr txBox="1"/>
            <p:nvPr/>
          </p:nvSpPr>
          <p:spPr>
            <a:xfrm>
              <a:off x="0" y="-47625"/>
              <a:ext cx="544017" cy="3785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54" name="Google Shape;554;p12"/>
          <p:cNvGrpSpPr/>
          <p:nvPr/>
        </p:nvGrpSpPr>
        <p:grpSpPr>
          <a:xfrm>
            <a:off x="954377" y="3384557"/>
            <a:ext cx="2065565" cy="1437158"/>
            <a:chOff x="0" y="-47625"/>
            <a:chExt cx="544017" cy="378511"/>
          </a:xfrm>
        </p:grpSpPr>
        <p:sp>
          <p:nvSpPr>
            <p:cNvPr id="555" name="Google Shape;555;p12"/>
            <p:cNvSpPr/>
            <p:nvPr/>
          </p:nvSpPr>
          <p:spPr>
            <a:xfrm>
              <a:off x="0" y="0"/>
              <a:ext cx="544017" cy="330886"/>
            </a:xfrm>
            <a:custGeom>
              <a:avLst/>
              <a:gdLst/>
              <a:ahLst/>
              <a:cxnLst/>
              <a:rect l="l" t="t" r="r" b="b"/>
              <a:pathLst>
                <a:path w="544017" h="330886" extrusionOk="0">
                  <a:moveTo>
                    <a:pt x="119939" y="0"/>
                  </a:moveTo>
                  <a:lnTo>
                    <a:pt x="424078" y="0"/>
                  </a:lnTo>
                  <a:cubicBezTo>
                    <a:pt x="455888" y="0"/>
                    <a:pt x="486395" y="12636"/>
                    <a:pt x="508888" y="35129"/>
                  </a:cubicBezTo>
                  <a:cubicBezTo>
                    <a:pt x="531381" y="57622"/>
                    <a:pt x="544017" y="88129"/>
                    <a:pt x="544017" y="119939"/>
                  </a:cubicBezTo>
                  <a:lnTo>
                    <a:pt x="544017" y="210947"/>
                  </a:lnTo>
                  <a:cubicBezTo>
                    <a:pt x="544017" y="242757"/>
                    <a:pt x="531381" y="273264"/>
                    <a:pt x="508888" y="295756"/>
                  </a:cubicBezTo>
                  <a:cubicBezTo>
                    <a:pt x="486395" y="318249"/>
                    <a:pt x="455888" y="330886"/>
                    <a:pt x="424078" y="330886"/>
                  </a:cubicBezTo>
                  <a:lnTo>
                    <a:pt x="119939" y="330886"/>
                  </a:lnTo>
                  <a:cubicBezTo>
                    <a:pt x="88129" y="330886"/>
                    <a:pt x="57622" y="318249"/>
                    <a:pt x="35129" y="295756"/>
                  </a:cubicBezTo>
                  <a:cubicBezTo>
                    <a:pt x="12636" y="273264"/>
                    <a:pt x="0" y="242757"/>
                    <a:pt x="0" y="210947"/>
                  </a:cubicBezTo>
                  <a:lnTo>
                    <a:pt x="0" y="119939"/>
                  </a:lnTo>
                  <a:cubicBezTo>
                    <a:pt x="0" y="88129"/>
                    <a:pt x="12636" y="57622"/>
                    <a:pt x="35129" y="35129"/>
                  </a:cubicBezTo>
                  <a:cubicBezTo>
                    <a:pt x="57622" y="12636"/>
                    <a:pt x="88129" y="0"/>
                    <a:pt x="119939" y="0"/>
                  </a:cubicBezTo>
                  <a:close/>
                </a:path>
              </a:pathLst>
            </a:custGeom>
            <a:solidFill>
              <a:srgbClr val="F683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12"/>
            <p:cNvSpPr txBox="1"/>
            <p:nvPr/>
          </p:nvSpPr>
          <p:spPr>
            <a:xfrm>
              <a:off x="0" y="-47625"/>
              <a:ext cx="544017" cy="3785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57" name="Google Shape;557;p12"/>
          <p:cNvGrpSpPr/>
          <p:nvPr/>
        </p:nvGrpSpPr>
        <p:grpSpPr>
          <a:xfrm>
            <a:off x="9692551" y="3384557"/>
            <a:ext cx="2065565" cy="1437158"/>
            <a:chOff x="0" y="-47625"/>
            <a:chExt cx="544017" cy="378511"/>
          </a:xfrm>
        </p:grpSpPr>
        <p:sp>
          <p:nvSpPr>
            <p:cNvPr id="558" name="Google Shape;558;p12"/>
            <p:cNvSpPr/>
            <p:nvPr/>
          </p:nvSpPr>
          <p:spPr>
            <a:xfrm>
              <a:off x="0" y="0"/>
              <a:ext cx="544017" cy="330886"/>
            </a:xfrm>
            <a:custGeom>
              <a:avLst/>
              <a:gdLst/>
              <a:ahLst/>
              <a:cxnLst/>
              <a:rect l="l" t="t" r="r" b="b"/>
              <a:pathLst>
                <a:path w="544017" h="330886" extrusionOk="0">
                  <a:moveTo>
                    <a:pt x="119939" y="0"/>
                  </a:moveTo>
                  <a:lnTo>
                    <a:pt x="424078" y="0"/>
                  </a:lnTo>
                  <a:cubicBezTo>
                    <a:pt x="455888" y="0"/>
                    <a:pt x="486395" y="12636"/>
                    <a:pt x="508888" y="35129"/>
                  </a:cubicBezTo>
                  <a:cubicBezTo>
                    <a:pt x="531381" y="57622"/>
                    <a:pt x="544017" y="88129"/>
                    <a:pt x="544017" y="119939"/>
                  </a:cubicBezTo>
                  <a:lnTo>
                    <a:pt x="544017" y="210947"/>
                  </a:lnTo>
                  <a:cubicBezTo>
                    <a:pt x="544017" y="242757"/>
                    <a:pt x="531381" y="273264"/>
                    <a:pt x="508888" y="295756"/>
                  </a:cubicBezTo>
                  <a:cubicBezTo>
                    <a:pt x="486395" y="318249"/>
                    <a:pt x="455888" y="330886"/>
                    <a:pt x="424078" y="330886"/>
                  </a:cubicBezTo>
                  <a:lnTo>
                    <a:pt x="119939" y="330886"/>
                  </a:lnTo>
                  <a:cubicBezTo>
                    <a:pt x="88129" y="330886"/>
                    <a:pt x="57622" y="318249"/>
                    <a:pt x="35129" y="295756"/>
                  </a:cubicBezTo>
                  <a:cubicBezTo>
                    <a:pt x="12636" y="273264"/>
                    <a:pt x="0" y="242757"/>
                    <a:pt x="0" y="210947"/>
                  </a:cubicBezTo>
                  <a:lnTo>
                    <a:pt x="0" y="119939"/>
                  </a:lnTo>
                  <a:cubicBezTo>
                    <a:pt x="0" y="88129"/>
                    <a:pt x="12636" y="57622"/>
                    <a:pt x="35129" y="35129"/>
                  </a:cubicBezTo>
                  <a:cubicBezTo>
                    <a:pt x="57622" y="12636"/>
                    <a:pt x="88129" y="0"/>
                    <a:pt x="119939" y="0"/>
                  </a:cubicBezTo>
                  <a:close/>
                </a:path>
              </a:pathLst>
            </a:custGeom>
            <a:solidFill>
              <a:srgbClr val="F683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12"/>
            <p:cNvSpPr txBox="1"/>
            <p:nvPr/>
          </p:nvSpPr>
          <p:spPr>
            <a:xfrm>
              <a:off x="0" y="-47625"/>
              <a:ext cx="544017" cy="3785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72" name="Google Shape;572;p12"/>
          <p:cNvGrpSpPr/>
          <p:nvPr/>
        </p:nvGrpSpPr>
        <p:grpSpPr>
          <a:xfrm>
            <a:off x="11999777" y="8705085"/>
            <a:ext cx="5851054" cy="1309820"/>
            <a:chOff x="0" y="0"/>
            <a:chExt cx="7801405" cy="1746426"/>
          </a:xfrm>
        </p:grpSpPr>
        <p:grpSp>
          <p:nvGrpSpPr>
            <p:cNvPr id="573" name="Google Shape;573;p12"/>
            <p:cNvGrpSpPr/>
            <p:nvPr/>
          </p:nvGrpSpPr>
          <p:grpSpPr>
            <a:xfrm rot="10800000">
              <a:off x="5628042" y="1226060"/>
              <a:ext cx="2173363" cy="520366"/>
              <a:chOff x="0" y="-47625"/>
              <a:chExt cx="429306" cy="102789"/>
            </a:xfrm>
          </p:grpSpPr>
          <p:sp>
            <p:nvSpPr>
              <p:cNvPr id="574" name="Google Shape;574;p12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" name="Google Shape;575;p12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76" name="Google Shape;576;p12"/>
            <p:cNvGrpSpPr/>
            <p:nvPr/>
          </p:nvGrpSpPr>
          <p:grpSpPr>
            <a:xfrm rot="10800000">
              <a:off x="3056328" y="1226060"/>
              <a:ext cx="2173363" cy="520366"/>
              <a:chOff x="0" y="-47625"/>
              <a:chExt cx="429306" cy="102789"/>
            </a:xfrm>
          </p:grpSpPr>
          <p:sp>
            <p:nvSpPr>
              <p:cNvPr id="577" name="Google Shape;577;p12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" name="Google Shape;578;p12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79" name="Google Shape;579;p12"/>
            <p:cNvGrpSpPr/>
            <p:nvPr/>
          </p:nvGrpSpPr>
          <p:grpSpPr>
            <a:xfrm rot="10800000">
              <a:off x="4282709" y="409897"/>
              <a:ext cx="2173363" cy="520366"/>
              <a:chOff x="0" y="-47625"/>
              <a:chExt cx="429306" cy="102789"/>
            </a:xfrm>
          </p:grpSpPr>
          <p:sp>
            <p:nvSpPr>
              <p:cNvPr id="580" name="Google Shape;580;p12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" name="Google Shape;581;p12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82" name="Google Shape;582;p12"/>
            <p:cNvGrpSpPr/>
            <p:nvPr/>
          </p:nvGrpSpPr>
          <p:grpSpPr>
            <a:xfrm rot="10800000">
              <a:off x="1969647" y="421320"/>
              <a:ext cx="2173363" cy="520366"/>
              <a:chOff x="0" y="-47625"/>
              <a:chExt cx="429306" cy="102789"/>
            </a:xfrm>
          </p:grpSpPr>
          <p:sp>
            <p:nvSpPr>
              <p:cNvPr id="583" name="Google Shape;583;p12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" name="Google Shape;584;p12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85" name="Google Shape;585;p12"/>
            <p:cNvGrpSpPr/>
            <p:nvPr/>
          </p:nvGrpSpPr>
          <p:grpSpPr>
            <a:xfrm rot="10800000">
              <a:off x="1295725" y="1226060"/>
              <a:ext cx="1191036" cy="520366"/>
              <a:chOff x="0" y="-47625"/>
              <a:chExt cx="235266" cy="102789"/>
            </a:xfrm>
          </p:grpSpPr>
          <p:sp>
            <p:nvSpPr>
              <p:cNvPr id="586" name="Google Shape;586;p12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" name="Google Shape;587;p12"/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88" name="Google Shape;588;p12"/>
            <p:cNvGrpSpPr/>
            <p:nvPr/>
          </p:nvGrpSpPr>
          <p:grpSpPr>
            <a:xfrm rot="10800000">
              <a:off x="0" y="421320"/>
              <a:ext cx="1191036" cy="520366"/>
              <a:chOff x="0" y="-47625"/>
              <a:chExt cx="235266" cy="102789"/>
            </a:xfrm>
          </p:grpSpPr>
          <p:sp>
            <p:nvSpPr>
              <p:cNvPr id="589" name="Google Shape;589;p12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" name="Google Shape;590;p12"/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91" name="Google Shape;591;p12"/>
            <p:cNvGrpSpPr/>
            <p:nvPr/>
          </p:nvGrpSpPr>
          <p:grpSpPr>
            <a:xfrm rot="10800000">
              <a:off x="6598946" y="421320"/>
              <a:ext cx="1202459" cy="497523"/>
              <a:chOff x="0" y="-47625"/>
              <a:chExt cx="237523" cy="98276"/>
            </a:xfrm>
          </p:grpSpPr>
          <p:sp>
            <p:nvSpPr>
              <p:cNvPr id="592" name="Google Shape;592;p12"/>
              <p:cNvSpPr/>
              <p:nvPr/>
            </p:nvSpPr>
            <p:spPr>
              <a:xfrm>
                <a:off x="0" y="0"/>
                <a:ext cx="237523" cy="50651"/>
              </a:xfrm>
              <a:custGeom>
                <a:avLst/>
                <a:gdLst/>
                <a:ahLst/>
                <a:cxnLst/>
                <a:rect l="l" t="t" r="r" b="b"/>
                <a:pathLst>
                  <a:path w="237523" h="50651" extrusionOk="0">
                    <a:moveTo>
                      <a:pt x="25326" y="0"/>
                    </a:moveTo>
                    <a:lnTo>
                      <a:pt x="212197" y="0"/>
                    </a:lnTo>
                    <a:cubicBezTo>
                      <a:pt x="226184" y="0"/>
                      <a:pt x="237523" y="11339"/>
                      <a:pt x="237523" y="25326"/>
                    </a:cubicBezTo>
                    <a:lnTo>
                      <a:pt x="237523" y="25326"/>
                    </a:lnTo>
                    <a:cubicBezTo>
                      <a:pt x="237523" y="39312"/>
                      <a:pt x="226184" y="50651"/>
                      <a:pt x="212197" y="50651"/>
                    </a:cubicBezTo>
                    <a:lnTo>
                      <a:pt x="25326" y="50651"/>
                    </a:lnTo>
                    <a:cubicBezTo>
                      <a:pt x="11339" y="50651"/>
                      <a:pt x="0" y="39312"/>
                      <a:pt x="0" y="25326"/>
                    </a:cubicBezTo>
                    <a:lnTo>
                      <a:pt x="0" y="25326"/>
                    </a:lnTo>
                    <a:cubicBezTo>
                      <a:pt x="0" y="11339"/>
                      <a:pt x="11339" y="0"/>
                      <a:pt x="25326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" name="Google Shape;593;p12"/>
              <p:cNvSpPr txBox="1"/>
              <p:nvPr/>
            </p:nvSpPr>
            <p:spPr>
              <a:xfrm>
                <a:off x="0" y="-47625"/>
                <a:ext cx="237523" cy="982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94" name="Google Shape;594;p12"/>
            <p:cNvGrpSpPr/>
            <p:nvPr/>
          </p:nvGrpSpPr>
          <p:grpSpPr>
            <a:xfrm rot="10800000">
              <a:off x="3423955" y="819795"/>
              <a:ext cx="4377449" cy="520366"/>
              <a:chOff x="0" y="-47625"/>
              <a:chExt cx="864681" cy="102789"/>
            </a:xfrm>
          </p:grpSpPr>
          <p:sp>
            <p:nvSpPr>
              <p:cNvPr id="595" name="Google Shape;595;p12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" name="Google Shape;596;p12"/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97" name="Google Shape;597;p12"/>
            <p:cNvGrpSpPr/>
            <p:nvPr/>
          </p:nvGrpSpPr>
          <p:grpSpPr>
            <a:xfrm rot="10800000">
              <a:off x="3423955" y="0"/>
              <a:ext cx="4377449" cy="520366"/>
              <a:chOff x="0" y="-47625"/>
              <a:chExt cx="864681" cy="102789"/>
            </a:xfrm>
          </p:grpSpPr>
          <p:sp>
            <p:nvSpPr>
              <p:cNvPr id="598" name="Google Shape;598;p12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3D0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" name="Google Shape;599;p12"/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602" name="Google Shape;602;p12"/>
          <p:cNvSpPr txBox="1"/>
          <p:nvPr/>
        </p:nvSpPr>
        <p:spPr>
          <a:xfrm>
            <a:off x="3475539" y="3896645"/>
            <a:ext cx="5964756" cy="1101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9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963" b="0" i="0" u="none" strike="noStrike" cap="none" dirty="0">
                <a:solidFill>
                  <a:srgbClr val="393A3F"/>
                </a:solidFill>
                <a:latin typeface="Anton"/>
                <a:ea typeface="Anton"/>
                <a:cs typeface="Anton"/>
                <a:sym typeface="Anton"/>
              </a:rPr>
              <a:t>EVALUATION METRICS  </a:t>
            </a:r>
            <a:endParaRPr dirty="0"/>
          </a:p>
        </p:txBody>
      </p:sp>
      <p:sp>
        <p:nvSpPr>
          <p:cNvPr id="603" name="Google Shape;603;p12"/>
          <p:cNvSpPr txBox="1"/>
          <p:nvPr/>
        </p:nvSpPr>
        <p:spPr>
          <a:xfrm>
            <a:off x="12320057" y="3896646"/>
            <a:ext cx="4662995" cy="1101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9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963" b="0" i="0" u="none" strike="noStrike" cap="none" dirty="0">
                <a:solidFill>
                  <a:srgbClr val="393A3F"/>
                </a:solidFill>
                <a:latin typeface="Anton"/>
                <a:ea typeface="Anton"/>
                <a:cs typeface="Anton"/>
                <a:sym typeface="Anton"/>
              </a:rPr>
              <a:t>RESULT</a:t>
            </a:r>
            <a:endParaRPr dirty="0"/>
          </a:p>
        </p:txBody>
      </p:sp>
      <p:sp>
        <p:nvSpPr>
          <p:cNvPr id="604" name="Google Shape;604;p12"/>
          <p:cNvSpPr txBox="1"/>
          <p:nvPr/>
        </p:nvSpPr>
        <p:spPr>
          <a:xfrm>
            <a:off x="890224" y="907938"/>
            <a:ext cx="12446871" cy="19049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500" b="0" i="0" u="none" strike="noStrike" cap="none">
                <a:solidFill>
                  <a:srgbClr val="393A3F"/>
                </a:solidFill>
                <a:latin typeface="Anton"/>
                <a:ea typeface="Anton"/>
                <a:cs typeface="Anton"/>
                <a:sym typeface="Anton"/>
              </a:rPr>
              <a:t>TABLE OF CONTENTS</a:t>
            </a:r>
            <a:endParaRPr/>
          </a:p>
        </p:txBody>
      </p:sp>
      <p:sp>
        <p:nvSpPr>
          <p:cNvPr id="605" name="Google Shape;605;p12"/>
          <p:cNvSpPr txBox="1"/>
          <p:nvPr/>
        </p:nvSpPr>
        <p:spPr>
          <a:xfrm>
            <a:off x="1519333" y="3617752"/>
            <a:ext cx="1485861" cy="14538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873" b="0" i="0" u="none" strike="noStrike" cap="none" dirty="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06</a:t>
            </a:r>
            <a:endParaRPr dirty="0"/>
          </a:p>
        </p:txBody>
      </p:sp>
      <p:sp>
        <p:nvSpPr>
          <p:cNvPr id="606" name="Google Shape;606;p12"/>
          <p:cNvSpPr txBox="1"/>
          <p:nvPr/>
        </p:nvSpPr>
        <p:spPr>
          <a:xfrm>
            <a:off x="10287003" y="3617752"/>
            <a:ext cx="1485861" cy="14538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873" b="0" i="0" u="none" strike="noStrike" cap="none" dirty="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0</a:t>
            </a:r>
            <a:r>
              <a:rPr lang="en-US" sz="7873" dirty="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7</a:t>
            </a:r>
            <a:endParaRPr dirty="0"/>
          </a:p>
        </p:txBody>
      </p:sp>
      <p:grpSp>
        <p:nvGrpSpPr>
          <p:cNvPr id="611" name="Google Shape;611;p12"/>
          <p:cNvGrpSpPr/>
          <p:nvPr/>
        </p:nvGrpSpPr>
        <p:grpSpPr>
          <a:xfrm rot="2821008">
            <a:off x="16959926" y="165868"/>
            <a:ext cx="1057412" cy="1194325"/>
            <a:chOff x="-95788" y="-89271"/>
            <a:chExt cx="1409883" cy="1592433"/>
          </a:xfrm>
        </p:grpSpPr>
        <p:grpSp>
          <p:nvGrpSpPr>
            <p:cNvPr id="612" name="Google Shape;612;p12"/>
            <p:cNvGrpSpPr/>
            <p:nvPr/>
          </p:nvGrpSpPr>
          <p:grpSpPr>
            <a:xfrm rot="-2821008">
              <a:off x="134749" y="283003"/>
              <a:ext cx="943438" cy="1040647"/>
              <a:chOff x="0" y="-47625"/>
              <a:chExt cx="343153" cy="378511"/>
            </a:xfrm>
          </p:grpSpPr>
          <p:sp>
            <p:nvSpPr>
              <p:cNvPr id="613" name="Google Shape;613;p12"/>
              <p:cNvSpPr/>
              <p:nvPr/>
            </p:nvSpPr>
            <p:spPr>
              <a:xfrm>
                <a:off x="0" y="0"/>
                <a:ext cx="343153" cy="330886"/>
              </a:xfrm>
              <a:custGeom>
                <a:avLst/>
                <a:gdLst/>
                <a:ahLst/>
                <a:cxnLst/>
                <a:rect l="l" t="t" r="r" b="b"/>
                <a:pathLst>
                  <a:path w="343153" h="330886" extrusionOk="0">
                    <a:moveTo>
                      <a:pt x="165443" y="0"/>
                    </a:moveTo>
                    <a:lnTo>
                      <a:pt x="177710" y="0"/>
                    </a:lnTo>
                    <a:cubicBezTo>
                      <a:pt x="221589" y="0"/>
                      <a:pt x="263670" y="17431"/>
                      <a:pt x="294696" y="48457"/>
                    </a:cubicBezTo>
                    <a:cubicBezTo>
                      <a:pt x="325723" y="79484"/>
                      <a:pt x="343153" y="121565"/>
                      <a:pt x="343153" y="165443"/>
                    </a:cubicBezTo>
                    <a:lnTo>
                      <a:pt x="343153" y="165443"/>
                    </a:lnTo>
                    <a:cubicBezTo>
                      <a:pt x="343153" y="256814"/>
                      <a:pt x="269082" y="330886"/>
                      <a:pt x="177710" y="330886"/>
                    </a:cubicBezTo>
                    <a:lnTo>
                      <a:pt x="165443" y="330886"/>
                    </a:lnTo>
                    <a:cubicBezTo>
                      <a:pt x="74071" y="330886"/>
                      <a:pt x="0" y="256814"/>
                      <a:pt x="0" y="165443"/>
                    </a:cubicBezTo>
                    <a:lnTo>
                      <a:pt x="0" y="165443"/>
                    </a:lnTo>
                    <a:cubicBezTo>
                      <a:pt x="0" y="74071"/>
                      <a:pt x="74071" y="0"/>
                      <a:pt x="165443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" name="Google Shape;614;p12"/>
              <p:cNvSpPr txBox="1"/>
              <p:nvPr/>
            </p:nvSpPr>
            <p:spPr>
              <a:xfrm>
                <a:off x="0" y="-47625"/>
                <a:ext cx="343153" cy="3785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17125" tIns="117125" rIns="117125" bIns="1171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15" name="Google Shape;615;p12"/>
            <p:cNvGrpSpPr/>
            <p:nvPr/>
          </p:nvGrpSpPr>
          <p:grpSpPr>
            <a:xfrm rot="-2821008">
              <a:off x="140122" y="90242"/>
              <a:ext cx="943438" cy="1040647"/>
              <a:chOff x="0" y="-47625"/>
              <a:chExt cx="343153" cy="378511"/>
            </a:xfrm>
          </p:grpSpPr>
          <p:sp>
            <p:nvSpPr>
              <p:cNvPr id="616" name="Google Shape;616;p12"/>
              <p:cNvSpPr/>
              <p:nvPr/>
            </p:nvSpPr>
            <p:spPr>
              <a:xfrm>
                <a:off x="0" y="0"/>
                <a:ext cx="343153" cy="330886"/>
              </a:xfrm>
              <a:custGeom>
                <a:avLst/>
                <a:gdLst/>
                <a:ahLst/>
                <a:cxnLst/>
                <a:rect l="l" t="t" r="r" b="b"/>
                <a:pathLst>
                  <a:path w="343153" h="330886" extrusionOk="0">
                    <a:moveTo>
                      <a:pt x="165443" y="0"/>
                    </a:moveTo>
                    <a:lnTo>
                      <a:pt x="177710" y="0"/>
                    </a:lnTo>
                    <a:cubicBezTo>
                      <a:pt x="221589" y="0"/>
                      <a:pt x="263670" y="17431"/>
                      <a:pt x="294696" y="48457"/>
                    </a:cubicBezTo>
                    <a:cubicBezTo>
                      <a:pt x="325723" y="79484"/>
                      <a:pt x="343153" y="121565"/>
                      <a:pt x="343153" y="165443"/>
                    </a:cubicBezTo>
                    <a:lnTo>
                      <a:pt x="343153" y="165443"/>
                    </a:lnTo>
                    <a:cubicBezTo>
                      <a:pt x="343153" y="256814"/>
                      <a:pt x="269082" y="330886"/>
                      <a:pt x="177710" y="330886"/>
                    </a:cubicBezTo>
                    <a:lnTo>
                      <a:pt x="165443" y="330886"/>
                    </a:lnTo>
                    <a:cubicBezTo>
                      <a:pt x="74071" y="330886"/>
                      <a:pt x="0" y="256814"/>
                      <a:pt x="0" y="165443"/>
                    </a:cubicBezTo>
                    <a:lnTo>
                      <a:pt x="0" y="165443"/>
                    </a:lnTo>
                    <a:cubicBezTo>
                      <a:pt x="0" y="74071"/>
                      <a:pt x="74071" y="0"/>
                      <a:pt x="165443" y="0"/>
                    </a:cubicBezTo>
                    <a:close/>
                  </a:path>
                </a:pathLst>
              </a:custGeom>
              <a:solidFill>
                <a:srgbClr val="F6836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" name="Google Shape;617;p12"/>
              <p:cNvSpPr txBox="1"/>
              <p:nvPr/>
            </p:nvSpPr>
            <p:spPr>
              <a:xfrm>
                <a:off x="0" y="-47625"/>
                <a:ext cx="343153" cy="3785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17125" tIns="117125" rIns="117125" bIns="1171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18" name="Google Shape;618;p12"/>
            <p:cNvGrpSpPr/>
            <p:nvPr/>
          </p:nvGrpSpPr>
          <p:grpSpPr>
            <a:xfrm>
              <a:off x="625032" y="253446"/>
              <a:ext cx="69946" cy="699445"/>
              <a:chOff x="0" y="-47625"/>
              <a:chExt cx="31856" cy="318558"/>
            </a:xfrm>
          </p:grpSpPr>
          <p:sp>
            <p:nvSpPr>
              <p:cNvPr id="619" name="Google Shape;619;p12"/>
              <p:cNvSpPr/>
              <p:nvPr/>
            </p:nvSpPr>
            <p:spPr>
              <a:xfrm>
                <a:off x="0" y="0"/>
                <a:ext cx="31856" cy="270933"/>
              </a:xfrm>
              <a:custGeom>
                <a:avLst/>
                <a:gdLst/>
                <a:ahLst/>
                <a:cxnLst/>
                <a:rect l="l" t="t" r="r" b="b"/>
                <a:pathLst>
                  <a:path w="31856" h="270933" extrusionOk="0">
                    <a:moveTo>
                      <a:pt x="15928" y="0"/>
                    </a:moveTo>
                    <a:lnTo>
                      <a:pt x="15928" y="0"/>
                    </a:lnTo>
                    <a:cubicBezTo>
                      <a:pt x="20153" y="0"/>
                      <a:pt x="24204" y="1678"/>
                      <a:pt x="27191" y="4665"/>
                    </a:cubicBezTo>
                    <a:cubicBezTo>
                      <a:pt x="30178" y="7652"/>
                      <a:pt x="31856" y="11704"/>
                      <a:pt x="31856" y="15928"/>
                    </a:cubicBezTo>
                    <a:lnTo>
                      <a:pt x="31856" y="255005"/>
                    </a:lnTo>
                    <a:cubicBezTo>
                      <a:pt x="31856" y="259230"/>
                      <a:pt x="30178" y="263281"/>
                      <a:pt x="27191" y="266268"/>
                    </a:cubicBezTo>
                    <a:cubicBezTo>
                      <a:pt x="24204" y="269255"/>
                      <a:pt x="20153" y="270933"/>
                      <a:pt x="15928" y="270933"/>
                    </a:cubicBezTo>
                    <a:lnTo>
                      <a:pt x="15928" y="270933"/>
                    </a:lnTo>
                    <a:cubicBezTo>
                      <a:pt x="7131" y="270933"/>
                      <a:pt x="0" y="263802"/>
                      <a:pt x="0" y="255005"/>
                    </a:cubicBezTo>
                    <a:lnTo>
                      <a:pt x="0" y="15928"/>
                    </a:lnTo>
                    <a:cubicBezTo>
                      <a:pt x="0" y="7131"/>
                      <a:pt x="7131" y="0"/>
                      <a:pt x="15928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" name="Google Shape;620;p12"/>
              <p:cNvSpPr txBox="1"/>
              <p:nvPr/>
            </p:nvSpPr>
            <p:spPr>
              <a:xfrm>
                <a:off x="0" y="-47625"/>
                <a:ext cx="31856" cy="3185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21" name="Google Shape;621;p12"/>
            <p:cNvGrpSpPr/>
            <p:nvPr/>
          </p:nvGrpSpPr>
          <p:grpSpPr>
            <a:xfrm rot="5400000">
              <a:off x="676029" y="305730"/>
              <a:ext cx="72519" cy="699445"/>
              <a:chOff x="0" y="-47625"/>
              <a:chExt cx="33028" cy="318558"/>
            </a:xfrm>
          </p:grpSpPr>
          <p:sp>
            <p:nvSpPr>
              <p:cNvPr id="622" name="Google Shape;622;p12"/>
              <p:cNvSpPr/>
              <p:nvPr/>
            </p:nvSpPr>
            <p:spPr>
              <a:xfrm>
                <a:off x="0" y="0"/>
                <a:ext cx="33028" cy="270933"/>
              </a:xfrm>
              <a:custGeom>
                <a:avLst/>
                <a:gdLst/>
                <a:ahLst/>
                <a:cxnLst/>
                <a:rect l="l" t="t" r="r" b="b"/>
                <a:pathLst>
                  <a:path w="33028" h="270933" extrusionOk="0">
                    <a:moveTo>
                      <a:pt x="16514" y="0"/>
                    </a:moveTo>
                    <a:lnTo>
                      <a:pt x="16514" y="0"/>
                    </a:lnTo>
                    <a:cubicBezTo>
                      <a:pt x="25635" y="0"/>
                      <a:pt x="33028" y="7394"/>
                      <a:pt x="33028" y="16514"/>
                    </a:cubicBezTo>
                    <a:lnTo>
                      <a:pt x="33028" y="254419"/>
                    </a:lnTo>
                    <a:cubicBezTo>
                      <a:pt x="33028" y="258799"/>
                      <a:pt x="31288" y="262999"/>
                      <a:pt x="28191" y="266096"/>
                    </a:cubicBezTo>
                    <a:cubicBezTo>
                      <a:pt x="25094" y="269193"/>
                      <a:pt x="20894" y="270933"/>
                      <a:pt x="16514" y="270933"/>
                    </a:cubicBezTo>
                    <a:lnTo>
                      <a:pt x="16514" y="270933"/>
                    </a:lnTo>
                    <a:cubicBezTo>
                      <a:pt x="7394" y="270933"/>
                      <a:pt x="0" y="263540"/>
                      <a:pt x="0" y="254419"/>
                    </a:cubicBezTo>
                    <a:lnTo>
                      <a:pt x="0" y="16514"/>
                    </a:lnTo>
                    <a:cubicBezTo>
                      <a:pt x="0" y="12134"/>
                      <a:pt x="1740" y="7934"/>
                      <a:pt x="4837" y="4837"/>
                    </a:cubicBezTo>
                    <a:cubicBezTo>
                      <a:pt x="7934" y="1740"/>
                      <a:pt x="12134" y="0"/>
                      <a:pt x="16514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" name="Google Shape;623;p12"/>
              <p:cNvSpPr txBox="1"/>
              <p:nvPr/>
            </p:nvSpPr>
            <p:spPr>
              <a:xfrm>
                <a:off x="0" y="-47625"/>
                <a:ext cx="33028" cy="3185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624" name="Google Shape;624;p12"/>
          <p:cNvSpPr/>
          <p:nvPr/>
        </p:nvSpPr>
        <p:spPr>
          <a:xfrm>
            <a:off x="17215548" y="2370177"/>
            <a:ext cx="836443" cy="1333460"/>
          </a:xfrm>
          <a:custGeom>
            <a:avLst/>
            <a:gdLst/>
            <a:ahLst/>
            <a:cxnLst/>
            <a:rect l="l" t="t" r="r" b="b"/>
            <a:pathLst>
              <a:path w="836443" h="1333460" extrusionOk="0">
                <a:moveTo>
                  <a:pt x="0" y="0"/>
                </a:moveTo>
                <a:lnTo>
                  <a:pt x="836443" y="0"/>
                </a:lnTo>
                <a:lnTo>
                  <a:pt x="836443" y="1333460"/>
                </a:lnTo>
                <a:lnTo>
                  <a:pt x="0" y="13334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849458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8"/>
        </a:solidFill>
        <a:effectLst/>
      </p:bgPr>
    </p:bg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9" name="Google Shape;629;p13"/>
          <p:cNvGrpSpPr/>
          <p:nvPr/>
        </p:nvGrpSpPr>
        <p:grpSpPr>
          <a:xfrm>
            <a:off x="1028700" y="2305358"/>
            <a:ext cx="2065565" cy="1437158"/>
            <a:chOff x="0" y="-47625"/>
            <a:chExt cx="544017" cy="378511"/>
          </a:xfrm>
        </p:grpSpPr>
        <p:sp>
          <p:nvSpPr>
            <p:cNvPr id="630" name="Google Shape;630;p13"/>
            <p:cNvSpPr/>
            <p:nvPr/>
          </p:nvSpPr>
          <p:spPr>
            <a:xfrm>
              <a:off x="0" y="0"/>
              <a:ext cx="544017" cy="330886"/>
            </a:xfrm>
            <a:custGeom>
              <a:avLst/>
              <a:gdLst/>
              <a:ahLst/>
              <a:cxnLst/>
              <a:rect l="l" t="t" r="r" b="b"/>
              <a:pathLst>
                <a:path w="544017" h="330886" extrusionOk="0">
                  <a:moveTo>
                    <a:pt x="119939" y="0"/>
                  </a:moveTo>
                  <a:lnTo>
                    <a:pt x="424078" y="0"/>
                  </a:lnTo>
                  <a:cubicBezTo>
                    <a:pt x="455888" y="0"/>
                    <a:pt x="486395" y="12636"/>
                    <a:pt x="508888" y="35129"/>
                  </a:cubicBezTo>
                  <a:cubicBezTo>
                    <a:pt x="531381" y="57622"/>
                    <a:pt x="544017" y="88129"/>
                    <a:pt x="544017" y="119939"/>
                  </a:cubicBezTo>
                  <a:lnTo>
                    <a:pt x="544017" y="210947"/>
                  </a:lnTo>
                  <a:cubicBezTo>
                    <a:pt x="544017" y="242757"/>
                    <a:pt x="531381" y="273264"/>
                    <a:pt x="508888" y="295756"/>
                  </a:cubicBezTo>
                  <a:cubicBezTo>
                    <a:pt x="486395" y="318249"/>
                    <a:pt x="455888" y="330886"/>
                    <a:pt x="424078" y="330886"/>
                  </a:cubicBezTo>
                  <a:lnTo>
                    <a:pt x="119939" y="330886"/>
                  </a:lnTo>
                  <a:cubicBezTo>
                    <a:pt x="88129" y="330886"/>
                    <a:pt x="57622" y="318249"/>
                    <a:pt x="35129" y="295756"/>
                  </a:cubicBezTo>
                  <a:cubicBezTo>
                    <a:pt x="12636" y="273264"/>
                    <a:pt x="0" y="242757"/>
                    <a:pt x="0" y="210947"/>
                  </a:cubicBezTo>
                  <a:lnTo>
                    <a:pt x="0" y="119939"/>
                  </a:lnTo>
                  <a:cubicBezTo>
                    <a:pt x="0" y="88129"/>
                    <a:pt x="12636" y="57622"/>
                    <a:pt x="35129" y="35129"/>
                  </a:cubicBezTo>
                  <a:cubicBezTo>
                    <a:pt x="57622" y="12636"/>
                    <a:pt x="88129" y="0"/>
                    <a:pt x="119939" y="0"/>
                  </a:cubicBezTo>
                  <a:close/>
                </a:path>
              </a:pathLst>
            </a:custGeom>
            <a:solidFill>
              <a:srgbClr val="393A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13"/>
            <p:cNvSpPr txBox="1"/>
            <p:nvPr/>
          </p:nvSpPr>
          <p:spPr>
            <a:xfrm>
              <a:off x="0" y="-47625"/>
              <a:ext cx="544017" cy="3785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32" name="Google Shape;632;p13"/>
          <p:cNvGrpSpPr/>
          <p:nvPr/>
        </p:nvGrpSpPr>
        <p:grpSpPr>
          <a:xfrm>
            <a:off x="1138275" y="2129290"/>
            <a:ext cx="2065565" cy="1437158"/>
            <a:chOff x="0" y="-47625"/>
            <a:chExt cx="544017" cy="378511"/>
          </a:xfrm>
        </p:grpSpPr>
        <p:sp>
          <p:nvSpPr>
            <p:cNvPr id="633" name="Google Shape;633;p13"/>
            <p:cNvSpPr/>
            <p:nvPr/>
          </p:nvSpPr>
          <p:spPr>
            <a:xfrm>
              <a:off x="0" y="0"/>
              <a:ext cx="544017" cy="330886"/>
            </a:xfrm>
            <a:custGeom>
              <a:avLst/>
              <a:gdLst/>
              <a:ahLst/>
              <a:cxnLst/>
              <a:rect l="l" t="t" r="r" b="b"/>
              <a:pathLst>
                <a:path w="544017" h="330886" extrusionOk="0">
                  <a:moveTo>
                    <a:pt x="119939" y="0"/>
                  </a:moveTo>
                  <a:lnTo>
                    <a:pt x="424078" y="0"/>
                  </a:lnTo>
                  <a:cubicBezTo>
                    <a:pt x="455888" y="0"/>
                    <a:pt x="486395" y="12636"/>
                    <a:pt x="508888" y="35129"/>
                  </a:cubicBezTo>
                  <a:cubicBezTo>
                    <a:pt x="531381" y="57622"/>
                    <a:pt x="544017" y="88129"/>
                    <a:pt x="544017" y="119939"/>
                  </a:cubicBezTo>
                  <a:lnTo>
                    <a:pt x="544017" y="210947"/>
                  </a:lnTo>
                  <a:cubicBezTo>
                    <a:pt x="544017" y="242757"/>
                    <a:pt x="531381" y="273264"/>
                    <a:pt x="508888" y="295756"/>
                  </a:cubicBezTo>
                  <a:cubicBezTo>
                    <a:pt x="486395" y="318249"/>
                    <a:pt x="455888" y="330886"/>
                    <a:pt x="424078" y="330886"/>
                  </a:cubicBezTo>
                  <a:lnTo>
                    <a:pt x="119939" y="330886"/>
                  </a:lnTo>
                  <a:cubicBezTo>
                    <a:pt x="88129" y="330886"/>
                    <a:pt x="57622" y="318249"/>
                    <a:pt x="35129" y="295756"/>
                  </a:cubicBezTo>
                  <a:cubicBezTo>
                    <a:pt x="12636" y="273264"/>
                    <a:pt x="0" y="242757"/>
                    <a:pt x="0" y="210947"/>
                  </a:cubicBezTo>
                  <a:lnTo>
                    <a:pt x="0" y="119939"/>
                  </a:lnTo>
                  <a:cubicBezTo>
                    <a:pt x="0" y="88129"/>
                    <a:pt x="12636" y="57622"/>
                    <a:pt x="35129" y="35129"/>
                  </a:cubicBezTo>
                  <a:cubicBezTo>
                    <a:pt x="57622" y="12636"/>
                    <a:pt x="88129" y="0"/>
                    <a:pt x="119939" y="0"/>
                  </a:cubicBezTo>
                  <a:close/>
                </a:path>
              </a:pathLst>
            </a:custGeom>
            <a:solidFill>
              <a:srgbClr val="F683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13"/>
            <p:cNvSpPr txBox="1"/>
            <p:nvPr/>
          </p:nvSpPr>
          <p:spPr>
            <a:xfrm>
              <a:off x="0" y="-47625"/>
              <a:ext cx="544017" cy="3785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35" name="Google Shape;635;p13"/>
          <p:cNvGrpSpPr/>
          <p:nvPr/>
        </p:nvGrpSpPr>
        <p:grpSpPr>
          <a:xfrm>
            <a:off x="11999777" y="8705085"/>
            <a:ext cx="5851054" cy="1309820"/>
            <a:chOff x="0" y="0"/>
            <a:chExt cx="7801405" cy="1746426"/>
          </a:xfrm>
        </p:grpSpPr>
        <p:grpSp>
          <p:nvGrpSpPr>
            <p:cNvPr id="636" name="Google Shape;636;p13"/>
            <p:cNvGrpSpPr/>
            <p:nvPr/>
          </p:nvGrpSpPr>
          <p:grpSpPr>
            <a:xfrm rot="10800000">
              <a:off x="5628042" y="1226060"/>
              <a:ext cx="2173363" cy="520366"/>
              <a:chOff x="0" y="-47625"/>
              <a:chExt cx="429306" cy="102789"/>
            </a:xfrm>
          </p:grpSpPr>
          <p:sp>
            <p:nvSpPr>
              <p:cNvPr id="637" name="Google Shape;637;p13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" name="Google Shape;638;p13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39" name="Google Shape;639;p13"/>
            <p:cNvGrpSpPr/>
            <p:nvPr/>
          </p:nvGrpSpPr>
          <p:grpSpPr>
            <a:xfrm rot="10800000">
              <a:off x="3056328" y="1226060"/>
              <a:ext cx="2173363" cy="520366"/>
              <a:chOff x="0" y="-47625"/>
              <a:chExt cx="429306" cy="102789"/>
            </a:xfrm>
          </p:grpSpPr>
          <p:sp>
            <p:nvSpPr>
              <p:cNvPr id="640" name="Google Shape;640;p13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" name="Google Shape;641;p13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42" name="Google Shape;642;p13"/>
            <p:cNvGrpSpPr/>
            <p:nvPr/>
          </p:nvGrpSpPr>
          <p:grpSpPr>
            <a:xfrm rot="10800000">
              <a:off x="4282709" y="409897"/>
              <a:ext cx="2173363" cy="520366"/>
              <a:chOff x="0" y="-47625"/>
              <a:chExt cx="429306" cy="102789"/>
            </a:xfrm>
          </p:grpSpPr>
          <p:sp>
            <p:nvSpPr>
              <p:cNvPr id="643" name="Google Shape;643;p13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4" name="Google Shape;644;p13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45" name="Google Shape;645;p13"/>
            <p:cNvGrpSpPr/>
            <p:nvPr/>
          </p:nvGrpSpPr>
          <p:grpSpPr>
            <a:xfrm rot="10800000">
              <a:off x="1969647" y="421320"/>
              <a:ext cx="2173363" cy="520366"/>
              <a:chOff x="0" y="-47625"/>
              <a:chExt cx="429306" cy="102789"/>
            </a:xfrm>
          </p:grpSpPr>
          <p:sp>
            <p:nvSpPr>
              <p:cNvPr id="646" name="Google Shape;646;p13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7" name="Google Shape;647;p13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48" name="Google Shape;648;p13"/>
            <p:cNvGrpSpPr/>
            <p:nvPr/>
          </p:nvGrpSpPr>
          <p:grpSpPr>
            <a:xfrm rot="10800000">
              <a:off x="1295725" y="1226060"/>
              <a:ext cx="1191036" cy="520366"/>
              <a:chOff x="0" y="-47625"/>
              <a:chExt cx="235266" cy="102789"/>
            </a:xfrm>
          </p:grpSpPr>
          <p:sp>
            <p:nvSpPr>
              <p:cNvPr id="649" name="Google Shape;649;p13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" name="Google Shape;650;p13"/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51" name="Google Shape;651;p13"/>
            <p:cNvGrpSpPr/>
            <p:nvPr/>
          </p:nvGrpSpPr>
          <p:grpSpPr>
            <a:xfrm rot="10800000">
              <a:off x="0" y="421320"/>
              <a:ext cx="1191036" cy="520366"/>
              <a:chOff x="0" y="-47625"/>
              <a:chExt cx="235266" cy="102789"/>
            </a:xfrm>
          </p:grpSpPr>
          <p:sp>
            <p:nvSpPr>
              <p:cNvPr id="652" name="Google Shape;652;p13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3" name="Google Shape;653;p13"/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54" name="Google Shape;654;p13"/>
            <p:cNvGrpSpPr/>
            <p:nvPr/>
          </p:nvGrpSpPr>
          <p:grpSpPr>
            <a:xfrm rot="10800000">
              <a:off x="6598946" y="421320"/>
              <a:ext cx="1202459" cy="497523"/>
              <a:chOff x="0" y="-47625"/>
              <a:chExt cx="237523" cy="98276"/>
            </a:xfrm>
          </p:grpSpPr>
          <p:sp>
            <p:nvSpPr>
              <p:cNvPr id="655" name="Google Shape;655;p13"/>
              <p:cNvSpPr/>
              <p:nvPr/>
            </p:nvSpPr>
            <p:spPr>
              <a:xfrm>
                <a:off x="0" y="0"/>
                <a:ext cx="237523" cy="50651"/>
              </a:xfrm>
              <a:custGeom>
                <a:avLst/>
                <a:gdLst/>
                <a:ahLst/>
                <a:cxnLst/>
                <a:rect l="l" t="t" r="r" b="b"/>
                <a:pathLst>
                  <a:path w="237523" h="50651" extrusionOk="0">
                    <a:moveTo>
                      <a:pt x="25326" y="0"/>
                    </a:moveTo>
                    <a:lnTo>
                      <a:pt x="212197" y="0"/>
                    </a:lnTo>
                    <a:cubicBezTo>
                      <a:pt x="226184" y="0"/>
                      <a:pt x="237523" y="11339"/>
                      <a:pt x="237523" y="25326"/>
                    </a:cubicBezTo>
                    <a:lnTo>
                      <a:pt x="237523" y="25326"/>
                    </a:lnTo>
                    <a:cubicBezTo>
                      <a:pt x="237523" y="39312"/>
                      <a:pt x="226184" y="50651"/>
                      <a:pt x="212197" y="50651"/>
                    </a:cubicBezTo>
                    <a:lnTo>
                      <a:pt x="25326" y="50651"/>
                    </a:lnTo>
                    <a:cubicBezTo>
                      <a:pt x="11339" y="50651"/>
                      <a:pt x="0" y="39312"/>
                      <a:pt x="0" y="25326"/>
                    </a:cubicBezTo>
                    <a:lnTo>
                      <a:pt x="0" y="25326"/>
                    </a:lnTo>
                    <a:cubicBezTo>
                      <a:pt x="0" y="11339"/>
                      <a:pt x="11339" y="0"/>
                      <a:pt x="25326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" name="Google Shape;656;p13"/>
              <p:cNvSpPr txBox="1"/>
              <p:nvPr/>
            </p:nvSpPr>
            <p:spPr>
              <a:xfrm>
                <a:off x="0" y="-47625"/>
                <a:ext cx="237523" cy="982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57" name="Google Shape;657;p13"/>
            <p:cNvGrpSpPr/>
            <p:nvPr/>
          </p:nvGrpSpPr>
          <p:grpSpPr>
            <a:xfrm rot="10800000">
              <a:off x="3423955" y="819795"/>
              <a:ext cx="4377449" cy="520366"/>
              <a:chOff x="0" y="-47625"/>
              <a:chExt cx="864681" cy="102789"/>
            </a:xfrm>
          </p:grpSpPr>
          <p:sp>
            <p:nvSpPr>
              <p:cNvPr id="658" name="Google Shape;658;p13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" name="Google Shape;659;p13"/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60" name="Google Shape;660;p13"/>
            <p:cNvGrpSpPr/>
            <p:nvPr/>
          </p:nvGrpSpPr>
          <p:grpSpPr>
            <a:xfrm rot="10800000">
              <a:off x="3423955" y="0"/>
              <a:ext cx="4377449" cy="520366"/>
              <a:chOff x="0" y="-47625"/>
              <a:chExt cx="864681" cy="102789"/>
            </a:xfrm>
          </p:grpSpPr>
          <p:sp>
            <p:nvSpPr>
              <p:cNvPr id="661" name="Google Shape;661;p13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3D0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" name="Google Shape;662;p13"/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663" name="Google Shape;663;p13"/>
          <p:cNvGrpSpPr/>
          <p:nvPr/>
        </p:nvGrpSpPr>
        <p:grpSpPr>
          <a:xfrm>
            <a:off x="503083" y="429189"/>
            <a:ext cx="5851054" cy="1309820"/>
            <a:chOff x="0" y="0"/>
            <a:chExt cx="7801405" cy="1746426"/>
          </a:xfrm>
        </p:grpSpPr>
        <p:grpSp>
          <p:nvGrpSpPr>
            <p:cNvPr id="664" name="Google Shape;664;p13"/>
            <p:cNvGrpSpPr/>
            <p:nvPr/>
          </p:nvGrpSpPr>
          <p:grpSpPr>
            <a:xfrm rot="10800000">
              <a:off x="5628042" y="1226060"/>
              <a:ext cx="2173363" cy="520366"/>
              <a:chOff x="0" y="-47625"/>
              <a:chExt cx="429306" cy="102789"/>
            </a:xfrm>
          </p:grpSpPr>
          <p:sp>
            <p:nvSpPr>
              <p:cNvPr id="665" name="Google Shape;665;p13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6" name="Google Shape;666;p13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67" name="Google Shape;667;p13"/>
            <p:cNvGrpSpPr/>
            <p:nvPr/>
          </p:nvGrpSpPr>
          <p:grpSpPr>
            <a:xfrm rot="10800000">
              <a:off x="3056328" y="1226060"/>
              <a:ext cx="2173363" cy="520366"/>
              <a:chOff x="0" y="-47625"/>
              <a:chExt cx="429306" cy="102789"/>
            </a:xfrm>
          </p:grpSpPr>
          <p:sp>
            <p:nvSpPr>
              <p:cNvPr id="668" name="Google Shape;668;p13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" name="Google Shape;669;p13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70" name="Google Shape;670;p13"/>
            <p:cNvGrpSpPr/>
            <p:nvPr/>
          </p:nvGrpSpPr>
          <p:grpSpPr>
            <a:xfrm rot="10800000">
              <a:off x="4282709" y="409897"/>
              <a:ext cx="2173363" cy="520366"/>
              <a:chOff x="0" y="-47625"/>
              <a:chExt cx="429306" cy="102789"/>
            </a:xfrm>
          </p:grpSpPr>
          <p:sp>
            <p:nvSpPr>
              <p:cNvPr id="671" name="Google Shape;671;p13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2" name="Google Shape;672;p13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73" name="Google Shape;673;p13"/>
            <p:cNvGrpSpPr/>
            <p:nvPr/>
          </p:nvGrpSpPr>
          <p:grpSpPr>
            <a:xfrm rot="10800000">
              <a:off x="1969647" y="421320"/>
              <a:ext cx="2173363" cy="520366"/>
              <a:chOff x="0" y="-47625"/>
              <a:chExt cx="429306" cy="102789"/>
            </a:xfrm>
          </p:grpSpPr>
          <p:sp>
            <p:nvSpPr>
              <p:cNvPr id="674" name="Google Shape;674;p13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5" name="Google Shape;675;p13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76" name="Google Shape;676;p13"/>
            <p:cNvGrpSpPr/>
            <p:nvPr/>
          </p:nvGrpSpPr>
          <p:grpSpPr>
            <a:xfrm rot="10800000">
              <a:off x="1295725" y="1226060"/>
              <a:ext cx="1191036" cy="520366"/>
              <a:chOff x="0" y="-47625"/>
              <a:chExt cx="235266" cy="102789"/>
            </a:xfrm>
          </p:grpSpPr>
          <p:sp>
            <p:nvSpPr>
              <p:cNvPr id="677" name="Google Shape;677;p13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8" name="Google Shape;678;p13"/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79" name="Google Shape;679;p13"/>
            <p:cNvGrpSpPr/>
            <p:nvPr/>
          </p:nvGrpSpPr>
          <p:grpSpPr>
            <a:xfrm rot="10800000">
              <a:off x="0" y="421320"/>
              <a:ext cx="1191036" cy="520366"/>
              <a:chOff x="0" y="-47625"/>
              <a:chExt cx="235266" cy="102789"/>
            </a:xfrm>
          </p:grpSpPr>
          <p:sp>
            <p:nvSpPr>
              <p:cNvPr id="680" name="Google Shape;680;p13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1" name="Google Shape;681;p13"/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82" name="Google Shape;682;p13"/>
            <p:cNvGrpSpPr/>
            <p:nvPr/>
          </p:nvGrpSpPr>
          <p:grpSpPr>
            <a:xfrm rot="10800000">
              <a:off x="6598946" y="421320"/>
              <a:ext cx="1202459" cy="497523"/>
              <a:chOff x="0" y="-47625"/>
              <a:chExt cx="237523" cy="98276"/>
            </a:xfrm>
          </p:grpSpPr>
          <p:sp>
            <p:nvSpPr>
              <p:cNvPr id="683" name="Google Shape;683;p13"/>
              <p:cNvSpPr/>
              <p:nvPr/>
            </p:nvSpPr>
            <p:spPr>
              <a:xfrm>
                <a:off x="0" y="0"/>
                <a:ext cx="237523" cy="50651"/>
              </a:xfrm>
              <a:custGeom>
                <a:avLst/>
                <a:gdLst/>
                <a:ahLst/>
                <a:cxnLst/>
                <a:rect l="l" t="t" r="r" b="b"/>
                <a:pathLst>
                  <a:path w="237523" h="50651" extrusionOk="0">
                    <a:moveTo>
                      <a:pt x="25326" y="0"/>
                    </a:moveTo>
                    <a:lnTo>
                      <a:pt x="212197" y="0"/>
                    </a:lnTo>
                    <a:cubicBezTo>
                      <a:pt x="226184" y="0"/>
                      <a:pt x="237523" y="11339"/>
                      <a:pt x="237523" y="25326"/>
                    </a:cubicBezTo>
                    <a:lnTo>
                      <a:pt x="237523" y="25326"/>
                    </a:lnTo>
                    <a:cubicBezTo>
                      <a:pt x="237523" y="39312"/>
                      <a:pt x="226184" y="50651"/>
                      <a:pt x="212197" y="50651"/>
                    </a:cubicBezTo>
                    <a:lnTo>
                      <a:pt x="25326" y="50651"/>
                    </a:lnTo>
                    <a:cubicBezTo>
                      <a:pt x="11339" y="50651"/>
                      <a:pt x="0" y="39312"/>
                      <a:pt x="0" y="25326"/>
                    </a:cubicBezTo>
                    <a:lnTo>
                      <a:pt x="0" y="25326"/>
                    </a:lnTo>
                    <a:cubicBezTo>
                      <a:pt x="0" y="11339"/>
                      <a:pt x="11339" y="0"/>
                      <a:pt x="25326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4" name="Google Shape;684;p13"/>
              <p:cNvSpPr txBox="1"/>
              <p:nvPr/>
            </p:nvSpPr>
            <p:spPr>
              <a:xfrm>
                <a:off x="0" y="-47625"/>
                <a:ext cx="237523" cy="982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85" name="Google Shape;685;p13"/>
            <p:cNvGrpSpPr/>
            <p:nvPr/>
          </p:nvGrpSpPr>
          <p:grpSpPr>
            <a:xfrm rot="10800000">
              <a:off x="3423955" y="819795"/>
              <a:ext cx="4377449" cy="520366"/>
              <a:chOff x="0" y="-47625"/>
              <a:chExt cx="864681" cy="102789"/>
            </a:xfrm>
          </p:grpSpPr>
          <p:sp>
            <p:nvSpPr>
              <p:cNvPr id="686" name="Google Shape;686;p13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7" name="Google Shape;687;p13"/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88" name="Google Shape;688;p13"/>
            <p:cNvGrpSpPr/>
            <p:nvPr/>
          </p:nvGrpSpPr>
          <p:grpSpPr>
            <a:xfrm rot="10800000">
              <a:off x="3423955" y="0"/>
              <a:ext cx="4377449" cy="520366"/>
              <a:chOff x="0" y="-47625"/>
              <a:chExt cx="864681" cy="102789"/>
            </a:xfrm>
          </p:grpSpPr>
          <p:sp>
            <p:nvSpPr>
              <p:cNvPr id="689" name="Google Shape;689;p13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3D0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" name="Google Shape;690;p13"/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691" name="Google Shape;691;p13"/>
          <p:cNvGrpSpPr/>
          <p:nvPr/>
        </p:nvGrpSpPr>
        <p:grpSpPr>
          <a:xfrm rot="2821008">
            <a:off x="16959926" y="165868"/>
            <a:ext cx="1057412" cy="1194325"/>
            <a:chOff x="-95788" y="-89271"/>
            <a:chExt cx="1409883" cy="1592433"/>
          </a:xfrm>
        </p:grpSpPr>
        <p:grpSp>
          <p:nvGrpSpPr>
            <p:cNvPr id="692" name="Google Shape;692;p13"/>
            <p:cNvGrpSpPr/>
            <p:nvPr/>
          </p:nvGrpSpPr>
          <p:grpSpPr>
            <a:xfrm rot="-2821008">
              <a:off x="134749" y="283003"/>
              <a:ext cx="943438" cy="1040647"/>
              <a:chOff x="0" y="-47625"/>
              <a:chExt cx="343153" cy="378511"/>
            </a:xfrm>
          </p:grpSpPr>
          <p:sp>
            <p:nvSpPr>
              <p:cNvPr id="693" name="Google Shape;693;p13"/>
              <p:cNvSpPr/>
              <p:nvPr/>
            </p:nvSpPr>
            <p:spPr>
              <a:xfrm>
                <a:off x="0" y="0"/>
                <a:ext cx="343153" cy="330886"/>
              </a:xfrm>
              <a:custGeom>
                <a:avLst/>
                <a:gdLst/>
                <a:ahLst/>
                <a:cxnLst/>
                <a:rect l="l" t="t" r="r" b="b"/>
                <a:pathLst>
                  <a:path w="343153" h="330886" extrusionOk="0">
                    <a:moveTo>
                      <a:pt x="165443" y="0"/>
                    </a:moveTo>
                    <a:lnTo>
                      <a:pt x="177710" y="0"/>
                    </a:lnTo>
                    <a:cubicBezTo>
                      <a:pt x="221589" y="0"/>
                      <a:pt x="263670" y="17431"/>
                      <a:pt x="294696" y="48457"/>
                    </a:cubicBezTo>
                    <a:cubicBezTo>
                      <a:pt x="325723" y="79484"/>
                      <a:pt x="343153" y="121565"/>
                      <a:pt x="343153" y="165443"/>
                    </a:cubicBezTo>
                    <a:lnTo>
                      <a:pt x="343153" y="165443"/>
                    </a:lnTo>
                    <a:cubicBezTo>
                      <a:pt x="343153" y="256814"/>
                      <a:pt x="269082" y="330886"/>
                      <a:pt x="177710" y="330886"/>
                    </a:cubicBezTo>
                    <a:lnTo>
                      <a:pt x="165443" y="330886"/>
                    </a:lnTo>
                    <a:cubicBezTo>
                      <a:pt x="74071" y="330886"/>
                      <a:pt x="0" y="256814"/>
                      <a:pt x="0" y="165443"/>
                    </a:cubicBezTo>
                    <a:lnTo>
                      <a:pt x="0" y="165443"/>
                    </a:lnTo>
                    <a:cubicBezTo>
                      <a:pt x="0" y="74071"/>
                      <a:pt x="74071" y="0"/>
                      <a:pt x="165443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" name="Google Shape;694;p13"/>
              <p:cNvSpPr txBox="1"/>
              <p:nvPr/>
            </p:nvSpPr>
            <p:spPr>
              <a:xfrm>
                <a:off x="0" y="-47625"/>
                <a:ext cx="343153" cy="3785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17125" tIns="117125" rIns="117125" bIns="1171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95" name="Google Shape;695;p13"/>
            <p:cNvGrpSpPr/>
            <p:nvPr/>
          </p:nvGrpSpPr>
          <p:grpSpPr>
            <a:xfrm rot="-2821008">
              <a:off x="140122" y="90242"/>
              <a:ext cx="943438" cy="1040647"/>
              <a:chOff x="0" y="-47625"/>
              <a:chExt cx="343153" cy="378511"/>
            </a:xfrm>
          </p:grpSpPr>
          <p:sp>
            <p:nvSpPr>
              <p:cNvPr id="696" name="Google Shape;696;p13"/>
              <p:cNvSpPr/>
              <p:nvPr/>
            </p:nvSpPr>
            <p:spPr>
              <a:xfrm>
                <a:off x="0" y="0"/>
                <a:ext cx="343153" cy="330886"/>
              </a:xfrm>
              <a:custGeom>
                <a:avLst/>
                <a:gdLst/>
                <a:ahLst/>
                <a:cxnLst/>
                <a:rect l="l" t="t" r="r" b="b"/>
                <a:pathLst>
                  <a:path w="343153" h="330886" extrusionOk="0">
                    <a:moveTo>
                      <a:pt x="165443" y="0"/>
                    </a:moveTo>
                    <a:lnTo>
                      <a:pt x="177710" y="0"/>
                    </a:lnTo>
                    <a:cubicBezTo>
                      <a:pt x="221589" y="0"/>
                      <a:pt x="263670" y="17431"/>
                      <a:pt x="294696" y="48457"/>
                    </a:cubicBezTo>
                    <a:cubicBezTo>
                      <a:pt x="325723" y="79484"/>
                      <a:pt x="343153" y="121565"/>
                      <a:pt x="343153" y="165443"/>
                    </a:cubicBezTo>
                    <a:lnTo>
                      <a:pt x="343153" y="165443"/>
                    </a:lnTo>
                    <a:cubicBezTo>
                      <a:pt x="343153" y="256814"/>
                      <a:pt x="269082" y="330886"/>
                      <a:pt x="177710" y="330886"/>
                    </a:cubicBezTo>
                    <a:lnTo>
                      <a:pt x="165443" y="330886"/>
                    </a:lnTo>
                    <a:cubicBezTo>
                      <a:pt x="74071" y="330886"/>
                      <a:pt x="0" y="256814"/>
                      <a:pt x="0" y="165443"/>
                    </a:cubicBezTo>
                    <a:lnTo>
                      <a:pt x="0" y="165443"/>
                    </a:lnTo>
                    <a:cubicBezTo>
                      <a:pt x="0" y="74071"/>
                      <a:pt x="74071" y="0"/>
                      <a:pt x="165443" y="0"/>
                    </a:cubicBezTo>
                    <a:close/>
                  </a:path>
                </a:pathLst>
              </a:custGeom>
              <a:solidFill>
                <a:srgbClr val="F6836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" name="Google Shape;697;p13"/>
              <p:cNvSpPr txBox="1"/>
              <p:nvPr/>
            </p:nvSpPr>
            <p:spPr>
              <a:xfrm>
                <a:off x="0" y="-47625"/>
                <a:ext cx="343153" cy="3785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17125" tIns="117125" rIns="117125" bIns="1171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98" name="Google Shape;698;p13"/>
            <p:cNvGrpSpPr/>
            <p:nvPr/>
          </p:nvGrpSpPr>
          <p:grpSpPr>
            <a:xfrm>
              <a:off x="625032" y="253446"/>
              <a:ext cx="69946" cy="699445"/>
              <a:chOff x="0" y="-47625"/>
              <a:chExt cx="31856" cy="318558"/>
            </a:xfrm>
          </p:grpSpPr>
          <p:sp>
            <p:nvSpPr>
              <p:cNvPr id="699" name="Google Shape;699;p13"/>
              <p:cNvSpPr/>
              <p:nvPr/>
            </p:nvSpPr>
            <p:spPr>
              <a:xfrm>
                <a:off x="0" y="0"/>
                <a:ext cx="31856" cy="270933"/>
              </a:xfrm>
              <a:custGeom>
                <a:avLst/>
                <a:gdLst/>
                <a:ahLst/>
                <a:cxnLst/>
                <a:rect l="l" t="t" r="r" b="b"/>
                <a:pathLst>
                  <a:path w="31856" h="270933" extrusionOk="0">
                    <a:moveTo>
                      <a:pt x="15928" y="0"/>
                    </a:moveTo>
                    <a:lnTo>
                      <a:pt x="15928" y="0"/>
                    </a:lnTo>
                    <a:cubicBezTo>
                      <a:pt x="20153" y="0"/>
                      <a:pt x="24204" y="1678"/>
                      <a:pt x="27191" y="4665"/>
                    </a:cubicBezTo>
                    <a:cubicBezTo>
                      <a:pt x="30178" y="7652"/>
                      <a:pt x="31856" y="11704"/>
                      <a:pt x="31856" y="15928"/>
                    </a:cubicBezTo>
                    <a:lnTo>
                      <a:pt x="31856" y="255005"/>
                    </a:lnTo>
                    <a:cubicBezTo>
                      <a:pt x="31856" y="259230"/>
                      <a:pt x="30178" y="263281"/>
                      <a:pt x="27191" y="266268"/>
                    </a:cubicBezTo>
                    <a:cubicBezTo>
                      <a:pt x="24204" y="269255"/>
                      <a:pt x="20153" y="270933"/>
                      <a:pt x="15928" y="270933"/>
                    </a:cubicBezTo>
                    <a:lnTo>
                      <a:pt x="15928" y="270933"/>
                    </a:lnTo>
                    <a:cubicBezTo>
                      <a:pt x="7131" y="270933"/>
                      <a:pt x="0" y="263802"/>
                      <a:pt x="0" y="255005"/>
                    </a:cubicBezTo>
                    <a:lnTo>
                      <a:pt x="0" y="15928"/>
                    </a:lnTo>
                    <a:cubicBezTo>
                      <a:pt x="0" y="7131"/>
                      <a:pt x="7131" y="0"/>
                      <a:pt x="15928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" name="Google Shape;700;p13"/>
              <p:cNvSpPr txBox="1"/>
              <p:nvPr/>
            </p:nvSpPr>
            <p:spPr>
              <a:xfrm>
                <a:off x="0" y="-47625"/>
                <a:ext cx="31856" cy="3185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01" name="Google Shape;701;p13"/>
            <p:cNvGrpSpPr/>
            <p:nvPr/>
          </p:nvGrpSpPr>
          <p:grpSpPr>
            <a:xfrm rot="5400000">
              <a:off x="676029" y="305730"/>
              <a:ext cx="72519" cy="699445"/>
              <a:chOff x="0" y="-47625"/>
              <a:chExt cx="33028" cy="318558"/>
            </a:xfrm>
          </p:grpSpPr>
          <p:sp>
            <p:nvSpPr>
              <p:cNvPr id="702" name="Google Shape;702;p13"/>
              <p:cNvSpPr/>
              <p:nvPr/>
            </p:nvSpPr>
            <p:spPr>
              <a:xfrm>
                <a:off x="0" y="0"/>
                <a:ext cx="33028" cy="270933"/>
              </a:xfrm>
              <a:custGeom>
                <a:avLst/>
                <a:gdLst/>
                <a:ahLst/>
                <a:cxnLst/>
                <a:rect l="l" t="t" r="r" b="b"/>
                <a:pathLst>
                  <a:path w="33028" h="270933" extrusionOk="0">
                    <a:moveTo>
                      <a:pt x="16514" y="0"/>
                    </a:moveTo>
                    <a:lnTo>
                      <a:pt x="16514" y="0"/>
                    </a:lnTo>
                    <a:cubicBezTo>
                      <a:pt x="25635" y="0"/>
                      <a:pt x="33028" y="7394"/>
                      <a:pt x="33028" y="16514"/>
                    </a:cubicBezTo>
                    <a:lnTo>
                      <a:pt x="33028" y="254419"/>
                    </a:lnTo>
                    <a:cubicBezTo>
                      <a:pt x="33028" y="258799"/>
                      <a:pt x="31288" y="262999"/>
                      <a:pt x="28191" y="266096"/>
                    </a:cubicBezTo>
                    <a:cubicBezTo>
                      <a:pt x="25094" y="269193"/>
                      <a:pt x="20894" y="270933"/>
                      <a:pt x="16514" y="270933"/>
                    </a:cubicBezTo>
                    <a:lnTo>
                      <a:pt x="16514" y="270933"/>
                    </a:lnTo>
                    <a:cubicBezTo>
                      <a:pt x="7394" y="270933"/>
                      <a:pt x="0" y="263540"/>
                      <a:pt x="0" y="254419"/>
                    </a:cubicBezTo>
                    <a:lnTo>
                      <a:pt x="0" y="16514"/>
                    </a:lnTo>
                    <a:cubicBezTo>
                      <a:pt x="0" y="12134"/>
                      <a:pt x="1740" y="7934"/>
                      <a:pt x="4837" y="4837"/>
                    </a:cubicBezTo>
                    <a:cubicBezTo>
                      <a:pt x="7934" y="1740"/>
                      <a:pt x="12134" y="0"/>
                      <a:pt x="16514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3" name="Google Shape;703;p13"/>
              <p:cNvSpPr txBox="1"/>
              <p:nvPr/>
            </p:nvSpPr>
            <p:spPr>
              <a:xfrm>
                <a:off x="0" y="-47625"/>
                <a:ext cx="33028" cy="3185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704" name="Google Shape;704;p13"/>
          <p:cNvSpPr/>
          <p:nvPr/>
        </p:nvSpPr>
        <p:spPr>
          <a:xfrm>
            <a:off x="16825162" y="4853272"/>
            <a:ext cx="836443" cy="1333460"/>
          </a:xfrm>
          <a:custGeom>
            <a:avLst/>
            <a:gdLst/>
            <a:ahLst/>
            <a:cxnLst/>
            <a:rect l="l" t="t" r="r" b="b"/>
            <a:pathLst>
              <a:path w="836443" h="1333460" extrusionOk="0">
                <a:moveTo>
                  <a:pt x="0" y="0"/>
                </a:moveTo>
                <a:lnTo>
                  <a:pt x="836443" y="0"/>
                </a:lnTo>
                <a:lnTo>
                  <a:pt x="836443" y="1333460"/>
                </a:lnTo>
                <a:lnTo>
                  <a:pt x="0" y="13334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705" name="Google Shape;705;p13"/>
          <p:cNvSpPr txBox="1"/>
          <p:nvPr/>
        </p:nvSpPr>
        <p:spPr>
          <a:xfrm>
            <a:off x="3692541" y="2161864"/>
            <a:ext cx="9494691" cy="19049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500" b="0" i="0" u="none" strike="noStrike" cap="none" dirty="0">
                <a:solidFill>
                  <a:srgbClr val="393A3F"/>
                </a:solidFill>
                <a:latin typeface="Anton"/>
                <a:ea typeface="Anton"/>
                <a:cs typeface="Anton"/>
                <a:sym typeface="Anton"/>
              </a:rPr>
              <a:t>INTRODUCTION</a:t>
            </a:r>
            <a:endParaRPr dirty="0"/>
          </a:p>
        </p:txBody>
      </p:sp>
      <p:sp>
        <p:nvSpPr>
          <p:cNvPr id="706" name="Google Shape;706;p13"/>
          <p:cNvSpPr txBox="1"/>
          <p:nvPr/>
        </p:nvSpPr>
        <p:spPr>
          <a:xfrm>
            <a:off x="1717979" y="2362485"/>
            <a:ext cx="1485861" cy="1204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873" b="0" i="0" u="none" strike="noStrike" cap="none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01</a:t>
            </a:r>
            <a:endParaRPr/>
          </a:p>
        </p:txBody>
      </p:sp>
      <p:sp>
        <p:nvSpPr>
          <p:cNvPr id="707" name="Google Shape;707;p13"/>
          <p:cNvSpPr txBox="1"/>
          <p:nvPr/>
        </p:nvSpPr>
        <p:spPr>
          <a:xfrm>
            <a:off x="654711" y="4264168"/>
            <a:ext cx="9768830" cy="6018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4388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What is Cancer?</a:t>
            </a:r>
          </a:p>
          <a:p>
            <a:pPr marL="285750" marR="0" lvl="0" indent="-285750" algn="l" rtl="0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sz="2800" b="0" i="0" u="none" strike="noStrike" cap="none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Tumors are abnormal masses of tissue; types include benign (non-cancerous) and malignant (cancerous).</a:t>
            </a:r>
          </a:p>
          <a:p>
            <a:pPr marL="285750" marR="0" lvl="0" indent="-285750" algn="l" rtl="0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sz="2800" b="0" i="0" u="none" strike="noStrike" cap="none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Causes: Genetic Mutations, Environmental Factors, Lifestyle Factors.</a:t>
            </a:r>
          </a:p>
          <a:p>
            <a:pPr marL="285750" marR="0" lvl="0" indent="-285750" algn="l" rtl="0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sz="2800" dirty="0">
                <a:latin typeface="Arimo"/>
                <a:ea typeface="Arimo"/>
                <a:cs typeface="Arimo"/>
                <a:sym typeface="Arimo"/>
              </a:rPr>
              <a:t>Types: Breast Cancer, Lung Cancer , </a:t>
            </a:r>
            <a:r>
              <a:rPr lang="en-US" sz="3200" dirty="0">
                <a:latin typeface="Arimo"/>
                <a:ea typeface="Arimo"/>
                <a:cs typeface="Arimo"/>
                <a:sym typeface="Arimo"/>
              </a:rPr>
              <a:t>Colorectal</a:t>
            </a:r>
            <a:r>
              <a:rPr lang="en-US" sz="2800" dirty="0">
                <a:latin typeface="Arimo"/>
                <a:ea typeface="Arimo"/>
                <a:cs typeface="Arimo"/>
                <a:sym typeface="Arimo"/>
              </a:rPr>
              <a:t> Cancer, Prostate Cancer etc.</a:t>
            </a:r>
          </a:p>
          <a:p>
            <a:pPr marL="285750" marR="0" lvl="0" indent="-285750" algn="l" rtl="0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sz="2800" dirty="0">
                <a:latin typeface="Arimo"/>
                <a:ea typeface="Arimo"/>
                <a:cs typeface="Arimo"/>
                <a:sym typeface="Arimo"/>
              </a:rPr>
              <a:t>Most Common Cancer in India is Breast Cancer.</a:t>
            </a:r>
            <a:endParaRPr lang="en-US" sz="2000" dirty="0"/>
          </a:p>
          <a:p>
            <a:endParaRPr lang="en-US" sz="1600" b="1" dirty="0"/>
          </a:p>
          <a:p>
            <a:pPr marL="0" marR="0" lvl="0" indent="0" algn="l" rtl="0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99" b="0" i="0" u="none" strike="noStrike" cap="none" dirty="0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pic>
        <p:nvPicPr>
          <p:cNvPr id="708" name="Google Shape;708;p13" descr="Microscope with solid fill"/>
          <p:cNvPicPr preferRelativeResize="0"/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2437677" y="3297253"/>
            <a:ext cx="4744817" cy="47448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708;p13" descr="Microscope with solid fill">
            <a:extLst>
              <a:ext uri="{FF2B5EF4-FFF2-40B4-BE49-F238E27FC236}">
                <a16:creationId xmlns:a16="http://schemas.microsoft.com/office/drawing/2014/main" id="{5401AEBC-EBCF-0B19-D5F6-693952074C63}"/>
              </a:ext>
            </a:extLst>
          </p:cNvPr>
          <p:cNvPicPr preferRelativeResize="0"/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12514483" y="3147594"/>
            <a:ext cx="4744817" cy="47448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8"/>
        </a:solidFill>
        <a:effectLst/>
      </p:bgPr>
    </p:bg>
    <p:spTree>
      <p:nvGrpSpPr>
        <p:cNvPr id="1" name="Shape 1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2" name="Google Shape;157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8862" y="2943050"/>
            <a:ext cx="11323828" cy="64881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73" name="Google Shape;1573;p25"/>
          <p:cNvGrpSpPr/>
          <p:nvPr/>
        </p:nvGrpSpPr>
        <p:grpSpPr>
          <a:xfrm>
            <a:off x="13051070" y="3454757"/>
            <a:ext cx="4448223" cy="1450211"/>
            <a:chOff x="0" y="-47625"/>
            <a:chExt cx="1171548" cy="381949"/>
          </a:xfrm>
        </p:grpSpPr>
        <p:sp>
          <p:nvSpPr>
            <p:cNvPr id="1574" name="Google Shape;1574;p25"/>
            <p:cNvSpPr/>
            <p:nvPr/>
          </p:nvSpPr>
          <p:spPr>
            <a:xfrm>
              <a:off x="0" y="0"/>
              <a:ext cx="1171548" cy="334324"/>
            </a:xfrm>
            <a:custGeom>
              <a:avLst/>
              <a:gdLst/>
              <a:ahLst/>
              <a:cxnLst/>
              <a:rect l="l" t="t" r="r" b="b"/>
              <a:pathLst>
                <a:path w="1171548" h="334324" extrusionOk="0">
                  <a:moveTo>
                    <a:pt x="52214" y="0"/>
                  </a:moveTo>
                  <a:lnTo>
                    <a:pt x="1119335" y="0"/>
                  </a:lnTo>
                  <a:cubicBezTo>
                    <a:pt x="1133183" y="0"/>
                    <a:pt x="1146464" y="5501"/>
                    <a:pt x="1156255" y="15293"/>
                  </a:cubicBezTo>
                  <a:cubicBezTo>
                    <a:pt x="1166047" y="25085"/>
                    <a:pt x="1171548" y="38366"/>
                    <a:pt x="1171548" y="52214"/>
                  </a:cubicBezTo>
                  <a:lnTo>
                    <a:pt x="1171548" y="282110"/>
                  </a:lnTo>
                  <a:cubicBezTo>
                    <a:pt x="1171548" y="310947"/>
                    <a:pt x="1148172" y="334324"/>
                    <a:pt x="1119335" y="334324"/>
                  </a:cubicBezTo>
                  <a:lnTo>
                    <a:pt x="52214" y="334324"/>
                  </a:lnTo>
                  <a:cubicBezTo>
                    <a:pt x="38366" y="334324"/>
                    <a:pt x="25085" y="328822"/>
                    <a:pt x="15293" y="319031"/>
                  </a:cubicBezTo>
                  <a:cubicBezTo>
                    <a:pt x="5501" y="309239"/>
                    <a:pt x="0" y="295958"/>
                    <a:pt x="0" y="282110"/>
                  </a:cubicBezTo>
                  <a:lnTo>
                    <a:pt x="0" y="52214"/>
                  </a:lnTo>
                  <a:cubicBezTo>
                    <a:pt x="0" y="38366"/>
                    <a:pt x="5501" y="25085"/>
                    <a:pt x="15293" y="15293"/>
                  </a:cubicBezTo>
                  <a:cubicBezTo>
                    <a:pt x="25085" y="5501"/>
                    <a:pt x="38366" y="0"/>
                    <a:pt x="52214" y="0"/>
                  </a:cubicBezTo>
                  <a:close/>
                </a:path>
              </a:pathLst>
            </a:custGeom>
            <a:solidFill>
              <a:srgbClr val="393A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25"/>
            <p:cNvSpPr txBox="1"/>
            <p:nvPr/>
          </p:nvSpPr>
          <p:spPr>
            <a:xfrm>
              <a:off x="0" y="-47625"/>
              <a:ext cx="1171548" cy="3819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79" name="Google Shape;1579;p25"/>
          <p:cNvGrpSpPr/>
          <p:nvPr/>
        </p:nvGrpSpPr>
        <p:grpSpPr>
          <a:xfrm>
            <a:off x="13287042" y="3276860"/>
            <a:ext cx="4448223" cy="1450211"/>
            <a:chOff x="0" y="-47625"/>
            <a:chExt cx="1171548" cy="381949"/>
          </a:xfrm>
        </p:grpSpPr>
        <p:sp>
          <p:nvSpPr>
            <p:cNvPr id="1580" name="Google Shape;1580;p25"/>
            <p:cNvSpPr/>
            <p:nvPr/>
          </p:nvSpPr>
          <p:spPr>
            <a:xfrm>
              <a:off x="0" y="0"/>
              <a:ext cx="1171548" cy="334324"/>
            </a:xfrm>
            <a:custGeom>
              <a:avLst/>
              <a:gdLst/>
              <a:ahLst/>
              <a:cxnLst/>
              <a:rect l="l" t="t" r="r" b="b"/>
              <a:pathLst>
                <a:path w="1171548" h="334324" extrusionOk="0">
                  <a:moveTo>
                    <a:pt x="52214" y="0"/>
                  </a:moveTo>
                  <a:lnTo>
                    <a:pt x="1119335" y="0"/>
                  </a:lnTo>
                  <a:cubicBezTo>
                    <a:pt x="1133183" y="0"/>
                    <a:pt x="1146464" y="5501"/>
                    <a:pt x="1156255" y="15293"/>
                  </a:cubicBezTo>
                  <a:cubicBezTo>
                    <a:pt x="1166047" y="25085"/>
                    <a:pt x="1171548" y="38366"/>
                    <a:pt x="1171548" y="52214"/>
                  </a:cubicBezTo>
                  <a:lnTo>
                    <a:pt x="1171548" y="282110"/>
                  </a:lnTo>
                  <a:cubicBezTo>
                    <a:pt x="1171548" y="310947"/>
                    <a:pt x="1148172" y="334324"/>
                    <a:pt x="1119335" y="334324"/>
                  </a:cubicBezTo>
                  <a:lnTo>
                    <a:pt x="52214" y="334324"/>
                  </a:lnTo>
                  <a:cubicBezTo>
                    <a:pt x="38366" y="334324"/>
                    <a:pt x="25085" y="328822"/>
                    <a:pt x="15293" y="319031"/>
                  </a:cubicBezTo>
                  <a:cubicBezTo>
                    <a:pt x="5501" y="309239"/>
                    <a:pt x="0" y="295958"/>
                    <a:pt x="0" y="282110"/>
                  </a:cubicBezTo>
                  <a:lnTo>
                    <a:pt x="0" y="52214"/>
                  </a:lnTo>
                  <a:cubicBezTo>
                    <a:pt x="0" y="38366"/>
                    <a:pt x="5501" y="25085"/>
                    <a:pt x="15293" y="15293"/>
                  </a:cubicBezTo>
                  <a:cubicBezTo>
                    <a:pt x="25085" y="5501"/>
                    <a:pt x="38366" y="0"/>
                    <a:pt x="52214" y="0"/>
                  </a:cubicBezTo>
                  <a:close/>
                </a:path>
              </a:pathLst>
            </a:custGeom>
            <a:solidFill>
              <a:srgbClr val="F683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25"/>
            <p:cNvSpPr txBox="1"/>
            <p:nvPr/>
          </p:nvSpPr>
          <p:spPr>
            <a:xfrm>
              <a:off x="0" y="-47625"/>
              <a:ext cx="1171548" cy="3819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85" name="Google Shape;1585;p25"/>
          <p:cNvSpPr/>
          <p:nvPr/>
        </p:nvSpPr>
        <p:spPr>
          <a:xfrm>
            <a:off x="8879553" y="5668656"/>
            <a:ext cx="836443" cy="1333460"/>
          </a:xfrm>
          <a:custGeom>
            <a:avLst/>
            <a:gdLst/>
            <a:ahLst/>
            <a:cxnLst/>
            <a:rect l="l" t="t" r="r" b="b"/>
            <a:pathLst>
              <a:path w="836443" h="1333460" extrusionOk="0">
                <a:moveTo>
                  <a:pt x="0" y="0"/>
                </a:moveTo>
                <a:lnTo>
                  <a:pt x="836444" y="0"/>
                </a:lnTo>
                <a:lnTo>
                  <a:pt x="836444" y="1333460"/>
                </a:lnTo>
                <a:lnTo>
                  <a:pt x="0" y="13334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1586" name="Google Shape;1586;p25"/>
          <p:cNvGrpSpPr/>
          <p:nvPr/>
        </p:nvGrpSpPr>
        <p:grpSpPr>
          <a:xfrm rot="2821008">
            <a:off x="16959926" y="165868"/>
            <a:ext cx="1057412" cy="1194325"/>
            <a:chOff x="-95788" y="-89271"/>
            <a:chExt cx="1409883" cy="1592433"/>
          </a:xfrm>
        </p:grpSpPr>
        <p:grpSp>
          <p:nvGrpSpPr>
            <p:cNvPr id="1587" name="Google Shape;1587;p25"/>
            <p:cNvGrpSpPr/>
            <p:nvPr/>
          </p:nvGrpSpPr>
          <p:grpSpPr>
            <a:xfrm rot="-2821008">
              <a:off x="134749" y="283003"/>
              <a:ext cx="943438" cy="1040647"/>
              <a:chOff x="0" y="-47625"/>
              <a:chExt cx="343153" cy="378511"/>
            </a:xfrm>
          </p:grpSpPr>
          <p:sp>
            <p:nvSpPr>
              <p:cNvPr id="1588" name="Google Shape;1588;p25"/>
              <p:cNvSpPr/>
              <p:nvPr/>
            </p:nvSpPr>
            <p:spPr>
              <a:xfrm>
                <a:off x="0" y="0"/>
                <a:ext cx="343153" cy="330886"/>
              </a:xfrm>
              <a:custGeom>
                <a:avLst/>
                <a:gdLst/>
                <a:ahLst/>
                <a:cxnLst/>
                <a:rect l="l" t="t" r="r" b="b"/>
                <a:pathLst>
                  <a:path w="343153" h="330886" extrusionOk="0">
                    <a:moveTo>
                      <a:pt x="165443" y="0"/>
                    </a:moveTo>
                    <a:lnTo>
                      <a:pt x="177710" y="0"/>
                    </a:lnTo>
                    <a:cubicBezTo>
                      <a:pt x="221589" y="0"/>
                      <a:pt x="263670" y="17431"/>
                      <a:pt x="294696" y="48457"/>
                    </a:cubicBezTo>
                    <a:cubicBezTo>
                      <a:pt x="325723" y="79484"/>
                      <a:pt x="343153" y="121565"/>
                      <a:pt x="343153" y="165443"/>
                    </a:cubicBezTo>
                    <a:lnTo>
                      <a:pt x="343153" y="165443"/>
                    </a:lnTo>
                    <a:cubicBezTo>
                      <a:pt x="343153" y="256814"/>
                      <a:pt x="269082" y="330886"/>
                      <a:pt x="177710" y="330886"/>
                    </a:cubicBezTo>
                    <a:lnTo>
                      <a:pt x="165443" y="330886"/>
                    </a:lnTo>
                    <a:cubicBezTo>
                      <a:pt x="74071" y="330886"/>
                      <a:pt x="0" y="256814"/>
                      <a:pt x="0" y="165443"/>
                    </a:cubicBezTo>
                    <a:lnTo>
                      <a:pt x="0" y="165443"/>
                    </a:lnTo>
                    <a:cubicBezTo>
                      <a:pt x="0" y="74071"/>
                      <a:pt x="74071" y="0"/>
                      <a:pt x="165443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9" name="Google Shape;1589;p25"/>
              <p:cNvSpPr txBox="1"/>
              <p:nvPr/>
            </p:nvSpPr>
            <p:spPr>
              <a:xfrm>
                <a:off x="0" y="-47625"/>
                <a:ext cx="343153" cy="3785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17125" tIns="117125" rIns="117125" bIns="1171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90" name="Google Shape;1590;p25"/>
            <p:cNvGrpSpPr/>
            <p:nvPr/>
          </p:nvGrpSpPr>
          <p:grpSpPr>
            <a:xfrm rot="-2821008">
              <a:off x="140122" y="90242"/>
              <a:ext cx="943438" cy="1040647"/>
              <a:chOff x="0" y="-47625"/>
              <a:chExt cx="343153" cy="378511"/>
            </a:xfrm>
          </p:grpSpPr>
          <p:sp>
            <p:nvSpPr>
              <p:cNvPr id="1591" name="Google Shape;1591;p25"/>
              <p:cNvSpPr/>
              <p:nvPr/>
            </p:nvSpPr>
            <p:spPr>
              <a:xfrm>
                <a:off x="0" y="0"/>
                <a:ext cx="343153" cy="330886"/>
              </a:xfrm>
              <a:custGeom>
                <a:avLst/>
                <a:gdLst/>
                <a:ahLst/>
                <a:cxnLst/>
                <a:rect l="l" t="t" r="r" b="b"/>
                <a:pathLst>
                  <a:path w="343153" h="330886" extrusionOk="0">
                    <a:moveTo>
                      <a:pt x="165443" y="0"/>
                    </a:moveTo>
                    <a:lnTo>
                      <a:pt x="177710" y="0"/>
                    </a:lnTo>
                    <a:cubicBezTo>
                      <a:pt x="221589" y="0"/>
                      <a:pt x="263670" y="17431"/>
                      <a:pt x="294696" y="48457"/>
                    </a:cubicBezTo>
                    <a:cubicBezTo>
                      <a:pt x="325723" y="79484"/>
                      <a:pt x="343153" y="121565"/>
                      <a:pt x="343153" y="165443"/>
                    </a:cubicBezTo>
                    <a:lnTo>
                      <a:pt x="343153" y="165443"/>
                    </a:lnTo>
                    <a:cubicBezTo>
                      <a:pt x="343153" y="256814"/>
                      <a:pt x="269082" y="330886"/>
                      <a:pt x="177710" y="330886"/>
                    </a:cubicBezTo>
                    <a:lnTo>
                      <a:pt x="165443" y="330886"/>
                    </a:lnTo>
                    <a:cubicBezTo>
                      <a:pt x="74071" y="330886"/>
                      <a:pt x="0" y="256814"/>
                      <a:pt x="0" y="165443"/>
                    </a:cubicBezTo>
                    <a:lnTo>
                      <a:pt x="0" y="165443"/>
                    </a:lnTo>
                    <a:cubicBezTo>
                      <a:pt x="0" y="74071"/>
                      <a:pt x="74071" y="0"/>
                      <a:pt x="165443" y="0"/>
                    </a:cubicBezTo>
                    <a:close/>
                  </a:path>
                </a:pathLst>
              </a:custGeom>
              <a:solidFill>
                <a:srgbClr val="F6836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2" name="Google Shape;1592;p25"/>
              <p:cNvSpPr txBox="1"/>
              <p:nvPr/>
            </p:nvSpPr>
            <p:spPr>
              <a:xfrm>
                <a:off x="0" y="-47625"/>
                <a:ext cx="343153" cy="3785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17125" tIns="117125" rIns="117125" bIns="1171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93" name="Google Shape;1593;p25"/>
            <p:cNvGrpSpPr/>
            <p:nvPr/>
          </p:nvGrpSpPr>
          <p:grpSpPr>
            <a:xfrm>
              <a:off x="625032" y="253446"/>
              <a:ext cx="69946" cy="699445"/>
              <a:chOff x="0" y="-47625"/>
              <a:chExt cx="31856" cy="318558"/>
            </a:xfrm>
          </p:grpSpPr>
          <p:sp>
            <p:nvSpPr>
              <p:cNvPr id="1594" name="Google Shape;1594;p25"/>
              <p:cNvSpPr/>
              <p:nvPr/>
            </p:nvSpPr>
            <p:spPr>
              <a:xfrm>
                <a:off x="0" y="0"/>
                <a:ext cx="31856" cy="270933"/>
              </a:xfrm>
              <a:custGeom>
                <a:avLst/>
                <a:gdLst/>
                <a:ahLst/>
                <a:cxnLst/>
                <a:rect l="l" t="t" r="r" b="b"/>
                <a:pathLst>
                  <a:path w="31856" h="270933" extrusionOk="0">
                    <a:moveTo>
                      <a:pt x="15928" y="0"/>
                    </a:moveTo>
                    <a:lnTo>
                      <a:pt x="15928" y="0"/>
                    </a:lnTo>
                    <a:cubicBezTo>
                      <a:pt x="20153" y="0"/>
                      <a:pt x="24204" y="1678"/>
                      <a:pt x="27191" y="4665"/>
                    </a:cubicBezTo>
                    <a:cubicBezTo>
                      <a:pt x="30178" y="7652"/>
                      <a:pt x="31856" y="11704"/>
                      <a:pt x="31856" y="15928"/>
                    </a:cubicBezTo>
                    <a:lnTo>
                      <a:pt x="31856" y="255005"/>
                    </a:lnTo>
                    <a:cubicBezTo>
                      <a:pt x="31856" y="259230"/>
                      <a:pt x="30178" y="263281"/>
                      <a:pt x="27191" y="266268"/>
                    </a:cubicBezTo>
                    <a:cubicBezTo>
                      <a:pt x="24204" y="269255"/>
                      <a:pt x="20153" y="270933"/>
                      <a:pt x="15928" y="270933"/>
                    </a:cubicBezTo>
                    <a:lnTo>
                      <a:pt x="15928" y="270933"/>
                    </a:lnTo>
                    <a:cubicBezTo>
                      <a:pt x="7131" y="270933"/>
                      <a:pt x="0" y="263802"/>
                      <a:pt x="0" y="255005"/>
                    </a:cubicBezTo>
                    <a:lnTo>
                      <a:pt x="0" y="15928"/>
                    </a:lnTo>
                    <a:cubicBezTo>
                      <a:pt x="0" y="7131"/>
                      <a:pt x="7131" y="0"/>
                      <a:pt x="15928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5" name="Google Shape;1595;p25"/>
              <p:cNvSpPr txBox="1"/>
              <p:nvPr/>
            </p:nvSpPr>
            <p:spPr>
              <a:xfrm>
                <a:off x="0" y="-47625"/>
                <a:ext cx="31856" cy="3185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96" name="Google Shape;1596;p25"/>
            <p:cNvGrpSpPr/>
            <p:nvPr/>
          </p:nvGrpSpPr>
          <p:grpSpPr>
            <a:xfrm rot="5400000">
              <a:off x="676029" y="305730"/>
              <a:ext cx="72519" cy="699445"/>
              <a:chOff x="0" y="-47625"/>
              <a:chExt cx="33028" cy="318558"/>
            </a:xfrm>
          </p:grpSpPr>
          <p:sp>
            <p:nvSpPr>
              <p:cNvPr id="1597" name="Google Shape;1597;p25"/>
              <p:cNvSpPr/>
              <p:nvPr/>
            </p:nvSpPr>
            <p:spPr>
              <a:xfrm>
                <a:off x="0" y="0"/>
                <a:ext cx="33028" cy="270933"/>
              </a:xfrm>
              <a:custGeom>
                <a:avLst/>
                <a:gdLst/>
                <a:ahLst/>
                <a:cxnLst/>
                <a:rect l="l" t="t" r="r" b="b"/>
                <a:pathLst>
                  <a:path w="33028" h="270933" extrusionOk="0">
                    <a:moveTo>
                      <a:pt x="16514" y="0"/>
                    </a:moveTo>
                    <a:lnTo>
                      <a:pt x="16514" y="0"/>
                    </a:lnTo>
                    <a:cubicBezTo>
                      <a:pt x="25635" y="0"/>
                      <a:pt x="33028" y="7394"/>
                      <a:pt x="33028" y="16514"/>
                    </a:cubicBezTo>
                    <a:lnTo>
                      <a:pt x="33028" y="254419"/>
                    </a:lnTo>
                    <a:cubicBezTo>
                      <a:pt x="33028" y="258799"/>
                      <a:pt x="31288" y="262999"/>
                      <a:pt x="28191" y="266096"/>
                    </a:cubicBezTo>
                    <a:cubicBezTo>
                      <a:pt x="25094" y="269193"/>
                      <a:pt x="20894" y="270933"/>
                      <a:pt x="16514" y="270933"/>
                    </a:cubicBezTo>
                    <a:lnTo>
                      <a:pt x="16514" y="270933"/>
                    </a:lnTo>
                    <a:cubicBezTo>
                      <a:pt x="7394" y="270933"/>
                      <a:pt x="0" y="263540"/>
                      <a:pt x="0" y="254419"/>
                    </a:cubicBezTo>
                    <a:lnTo>
                      <a:pt x="0" y="16514"/>
                    </a:lnTo>
                    <a:cubicBezTo>
                      <a:pt x="0" y="12134"/>
                      <a:pt x="1740" y="7934"/>
                      <a:pt x="4837" y="4837"/>
                    </a:cubicBezTo>
                    <a:cubicBezTo>
                      <a:pt x="7934" y="1740"/>
                      <a:pt x="12134" y="0"/>
                      <a:pt x="16514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8" name="Google Shape;1598;p25"/>
              <p:cNvSpPr txBox="1"/>
              <p:nvPr/>
            </p:nvSpPr>
            <p:spPr>
              <a:xfrm>
                <a:off x="0" y="-47625"/>
                <a:ext cx="33028" cy="3185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599" name="Google Shape;1599;p25"/>
          <p:cNvGrpSpPr/>
          <p:nvPr/>
        </p:nvGrpSpPr>
        <p:grpSpPr>
          <a:xfrm>
            <a:off x="8670658" y="4451509"/>
            <a:ext cx="691991" cy="691991"/>
            <a:chOff x="0" y="0"/>
            <a:chExt cx="812800" cy="812800"/>
          </a:xfrm>
        </p:grpSpPr>
        <p:sp>
          <p:nvSpPr>
            <p:cNvPr id="1600" name="Google Shape;1600;p2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25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02" name="Google Shape;1602;p25"/>
          <p:cNvGrpSpPr/>
          <p:nvPr/>
        </p:nvGrpSpPr>
        <p:grpSpPr>
          <a:xfrm>
            <a:off x="2517289" y="4105514"/>
            <a:ext cx="691991" cy="691991"/>
            <a:chOff x="0" y="0"/>
            <a:chExt cx="812800" cy="812800"/>
          </a:xfrm>
        </p:grpSpPr>
        <p:sp>
          <p:nvSpPr>
            <p:cNvPr id="1603" name="Google Shape;1603;p2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25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05" name="Google Shape;1605;p25"/>
          <p:cNvGrpSpPr/>
          <p:nvPr/>
        </p:nvGrpSpPr>
        <p:grpSpPr>
          <a:xfrm>
            <a:off x="4208447" y="6651279"/>
            <a:ext cx="691991" cy="691991"/>
            <a:chOff x="0" y="0"/>
            <a:chExt cx="812800" cy="812800"/>
          </a:xfrm>
        </p:grpSpPr>
        <p:sp>
          <p:nvSpPr>
            <p:cNvPr id="1606" name="Google Shape;1606;p2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25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08" name="Google Shape;1608;p25"/>
          <p:cNvSpPr txBox="1"/>
          <p:nvPr/>
        </p:nvSpPr>
        <p:spPr>
          <a:xfrm>
            <a:off x="796413" y="368805"/>
            <a:ext cx="15879865" cy="2308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500" b="0" i="0" u="none" strike="noStrike" cap="none" dirty="0">
                <a:solidFill>
                  <a:srgbClr val="393A3F"/>
                </a:solidFill>
                <a:latin typeface="Anton"/>
                <a:ea typeface="Anton"/>
                <a:cs typeface="Anton"/>
                <a:sym typeface="Anton"/>
              </a:rPr>
              <a:t>Cancer Capital of Earth</a:t>
            </a:r>
            <a:endParaRPr dirty="0"/>
          </a:p>
        </p:txBody>
      </p:sp>
      <p:sp>
        <p:nvSpPr>
          <p:cNvPr id="1609" name="Google Shape;1609;p25"/>
          <p:cNvSpPr txBox="1"/>
          <p:nvPr/>
        </p:nvSpPr>
        <p:spPr>
          <a:xfrm>
            <a:off x="13604389" y="3634901"/>
            <a:ext cx="3863381" cy="1101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9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963" dirty="0">
                <a:solidFill>
                  <a:srgbClr val="FFFEF8"/>
                </a:solidFill>
                <a:latin typeface="Anton"/>
                <a:ea typeface="Anton"/>
                <a:cs typeface="Anton"/>
                <a:sym typeface="Anton"/>
              </a:rPr>
              <a:t>     </a:t>
            </a:r>
            <a:r>
              <a:rPr lang="en-US" sz="5963" b="0" i="0" u="none" strike="noStrike" cap="none" dirty="0">
                <a:solidFill>
                  <a:srgbClr val="FFFEF8"/>
                </a:solidFill>
                <a:latin typeface="Anton"/>
                <a:ea typeface="Anton"/>
                <a:cs typeface="Anton"/>
                <a:sym typeface="Anton"/>
              </a:rPr>
              <a:t>India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FD7343-DCD7-C401-3B08-0A475623C651}"/>
              </a:ext>
            </a:extLst>
          </p:cNvPr>
          <p:cNvSpPr txBox="1"/>
          <p:nvPr/>
        </p:nvSpPr>
        <p:spPr>
          <a:xfrm>
            <a:off x="12063720" y="5143500"/>
            <a:ext cx="9225116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4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 Estimated cancer cases in India was </a:t>
            </a:r>
          </a:p>
          <a:p>
            <a:r>
              <a:rPr lang="en-US" sz="24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     1.5 million in 2023</a:t>
            </a:r>
          </a:p>
          <a:p>
            <a:endParaRPr lang="en-US" sz="2400" dirty="0"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4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 Out of which , approx. 300k cases were of </a:t>
            </a:r>
          </a:p>
          <a:p>
            <a:r>
              <a:rPr lang="en-US" sz="24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     invasive breast cancer</a:t>
            </a:r>
          </a:p>
          <a:p>
            <a:endParaRPr lang="en-US" sz="2400" dirty="0"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400" b="0" i="0" u="none" strike="noStrike" cap="none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Prevalence rate of 25.8 cases </a:t>
            </a:r>
          </a:p>
          <a:p>
            <a:r>
              <a:rPr lang="en-US" sz="2400" dirty="0">
                <a:latin typeface="Arimo"/>
                <a:ea typeface="Arimo"/>
                <a:cs typeface="Arimo"/>
                <a:sym typeface="Arimo"/>
              </a:rPr>
              <a:t>     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per 100 people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8"/>
        </a:solidFill>
        <a:effectLst/>
      </p:bgPr>
    </p:bg>
    <p:spTree>
      <p:nvGrpSpPr>
        <p:cNvPr id="1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7" name="Google Shape;917;p17"/>
          <p:cNvGrpSpPr/>
          <p:nvPr/>
        </p:nvGrpSpPr>
        <p:grpSpPr>
          <a:xfrm>
            <a:off x="1028700" y="2592107"/>
            <a:ext cx="2065565" cy="1437158"/>
            <a:chOff x="0" y="-47625"/>
            <a:chExt cx="544017" cy="378511"/>
          </a:xfrm>
        </p:grpSpPr>
        <p:sp>
          <p:nvSpPr>
            <p:cNvPr id="918" name="Google Shape;918;p17"/>
            <p:cNvSpPr/>
            <p:nvPr/>
          </p:nvSpPr>
          <p:spPr>
            <a:xfrm>
              <a:off x="0" y="0"/>
              <a:ext cx="544017" cy="330886"/>
            </a:xfrm>
            <a:custGeom>
              <a:avLst/>
              <a:gdLst/>
              <a:ahLst/>
              <a:cxnLst/>
              <a:rect l="l" t="t" r="r" b="b"/>
              <a:pathLst>
                <a:path w="544017" h="330886" extrusionOk="0">
                  <a:moveTo>
                    <a:pt x="119939" y="0"/>
                  </a:moveTo>
                  <a:lnTo>
                    <a:pt x="424078" y="0"/>
                  </a:lnTo>
                  <a:cubicBezTo>
                    <a:pt x="455888" y="0"/>
                    <a:pt x="486395" y="12636"/>
                    <a:pt x="508888" y="35129"/>
                  </a:cubicBezTo>
                  <a:cubicBezTo>
                    <a:pt x="531381" y="57622"/>
                    <a:pt x="544017" y="88129"/>
                    <a:pt x="544017" y="119939"/>
                  </a:cubicBezTo>
                  <a:lnTo>
                    <a:pt x="544017" y="210947"/>
                  </a:lnTo>
                  <a:cubicBezTo>
                    <a:pt x="544017" y="242757"/>
                    <a:pt x="531381" y="273264"/>
                    <a:pt x="508888" y="295756"/>
                  </a:cubicBezTo>
                  <a:cubicBezTo>
                    <a:pt x="486395" y="318249"/>
                    <a:pt x="455888" y="330886"/>
                    <a:pt x="424078" y="330886"/>
                  </a:cubicBezTo>
                  <a:lnTo>
                    <a:pt x="119939" y="330886"/>
                  </a:lnTo>
                  <a:cubicBezTo>
                    <a:pt x="88129" y="330886"/>
                    <a:pt x="57622" y="318249"/>
                    <a:pt x="35129" y="295756"/>
                  </a:cubicBezTo>
                  <a:cubicBezTo>
                    <a:pt x="12636" y="273264"/>
                    <a:pt x="0" y="242757"/>
                    <a:pt x="0" y="210947"/>
                  </a:cubicBezTo>
                  <a:lnTo>
                    <a:pt x="0" y="119939"/>
                  </a:lnTo>
                  <a:cubicBezTo>
                    <a:pt x="0" y="88129"/>
                    <a:pt x="12636" y="57622"/>
                    <a:pt x="35129" y="35129"/>
                  </a:cubicBezTo>
                  <a:cubicBezTo>
                    <a:pt x="57622" y="12636"/>
                    <a:pt x="88129" y="0"/>
                    <a:pt x="119939" y="0"/>
                  </a:cubicBezTo>
                  <a:close/>
                </a:path>
              </a:pathLst>
            </a:custGeom>
            <a:solidFill>
              <a:srgbClr val="393A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17"/>
            <p:cNvSpPr txBox="1"/>
            <p:nvPr/>
          </p:nvSpPr>
          <p:spPr>
            <a:xfrm>
              <a:off x="0" y="-47625"/>
              <a:ext cx="544017" cy="3785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20" name="Google Shape;920;p17"/>
          <p:cNvGrpSpPr/>
          <p:nvPr/>
        </p:nvGrpSpPr>
        <p:grpSpPr>
          <a:xfrm>
            <a:off x="1138275" y="2416040"/>
            <a:ext cx="2065565" cy="1437158"/>
            <a:chOff x="0" y="-47625"/>
            <a:chExt cx="544017" cy="378511"/>
          </a:xfrm>
        </p:grpSpPr>
        <p:sp>
          <p:nvSpPr>
            <p:cNvPr id="921" name="Google Shape;921;p17"/>
            <p:cNvSpPr/>
            <p:nvPr/>
          </p:nvSpPr>
          <p:spPr>
            <a:xfrm>
              <a:off x="0" y="0"/>
              <a:ext cx="544017" cy="330886"/>
            </a:xfrm>
            <a:custGeom>
              <a:avLst/>
              <a:gdLst/>
              <a:ahLst/>
              <a:cxnLst/>
              <a:rect l="l" t="t" r="r" b="b"/>
              <a:pathLst>
                <a:path w="544017" h="330886" extrusionOk="0">
                  <a:moveTo>
                    <a:pt x="119939" y="0"/>
                  </a:moveTo>
                  <a:lnTo>
                    <a:pt x="424078" y="0"/>
                  </a:lnTo>
                  <a:cubicBezTo>
                    <a:pt x="455888" y="0"/>
                    <a:pt x="486395" y="12636"/>
                    <a:pt x="508888" y="35129"/>
                  </a:cubicBezTo>
                  <a:cubicBezTo>
                    <a:pt x="531381" y="57622"/>
                    <a:pt x="544017" y="88129"/>
                    <a:pt x="544017" y="119939"/>
                  </a:cubicBezTo>
                  <a:lnTo>
                    <a:pt x="544017" y="210947"/>
                  </a:lnTo>
                  <a:cubicBezTo>
                    <a:pt x="544017" y="242757"/>
                    <a:pt x="531381" y="273264"/>
                    <a:pt x="508888" y="295756"/>
                  </a:cubicBezTo>
                  <a:cubicBezTo>
                    <a:pt x="486395" y="318249"/>
                    <a:pt x="455888" y="330886"/>
                    <a:pt x="424078" y="330886"/>
                  </a:cubicBezTo>
                  <a:lnTo>
                    <a:pt x="119939" y="330886"/>
                  </a:lnTo>
                  <a:cubicBezTo>
                    <a:pt x="88129" y="330886"/>
                    <a:pt x="57622" y="318249"/>
                    <a:pt x="35129" y="295756"/>
                  </a:cubicBezTo>
                  <a:cubicBezTo>
                    <a:pt x="12636" y="273264"/>
                    <a:pt x="0" y="242757"/>
                    <a:pt x="0" y="210947"/>
                  </a:cubicBezTo>
                  <a:lnTo>
                    <a:pt x="0" y="119939"/>
                  </a:lnTo>
                  <a:cubicBezTo>
                    <a:pt x="0" y="88129"/>
                    <a:pt x="12636" y="57622"/>
                    <a:pt x="35129" y="35129"/>
                  </a:cubicBezTo>
                  <a:cubicBezTo>
                    <a:pt x="57622" y="12636"/>
                    <a:pt x="88129" y="0"/>
                    <a:pt x="119939" y="0"/>
                  </a:cubicBezTo>
                  <a:close/>
                </a:path>
              </a:pathLst>
            </a:custGeom>
            <a:solidFill>
              <a:srgbClr val="F683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17"/>
            <p:cNvSpPr txBox="1"/>
            <p:nvPr/>
          </p:nvSpPr>
          <p:spPr>
            <a:xfrm>
              <a:off x="0" y="-47625"/>
              <a:ext cx="544017" cy="3785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23" name="Google Shape;923;p17"/>
          <p:cNvGrpSpPr/>
          <p:nvPr/>
        </p:nvGrpSpPr>
        <p:grpSpPr>
          <a:xfrm>
            <a:off x="417483" y="242356"/>
            <a:ext cx="5851053" cy="1309820"/>
            <a:chOff x="0" y="-241100"/>
            <a:chExt cx="7801404" cy="1746426"/>
          </a:xfrm>
        </p:grpSpPr>
        <p:grpSp>
          <p:nvGrpSpPr>
            <p:cNvPr id="924" name="Google Shape;924;p17"/>
            <p:cNvGrpSpPr/>
            <p:nvPr/>
          </p:nvGrpSpPr>
          <p:grpSpPr>
            <a:xfrm>
              <a:off x="0" y="-241100"/>
              <a:ext cx="2173363" cy="520366"/>
              <a:chOff x="0" y="-47625"/>
              <a:chExt cx="429306" cy="102789"/>
            </a:xfrm>
          </p:grpSpPr>
          <p:sp>
            <p:nvSpPr>
              <p:cNvPr id="925" name="Google Shape;925;p17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6" name="Google Shape;926;p17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27" name="Google Shape;927;p17"/>
            <p:cNvGrpSpPr/>
            <p:nvPr/>
          </p:nvGrpSpPr>
          <p:grpSpPr>
            <a:xfrm>
              <a:off x="2571714" y="-241100"/>
              <a:ext cx="2173363" cy="520366"/>
              <a:chOff x="0" y="-47625"/>
              <a:chExt cx="429306" cy="102789"/>
            </a:xfrm>
          </p:grpSpPr>
          <p:sp>
            <p:nvSpPr>
              <p:cNvPr id="928" name="Google Shape;928;p17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9" name="Google Shape;929;p17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30" name="Google Shape;930;p17"/>
            <p:cNvGrpSpPr/>
            <p:nvPr/>
          </p:nvGrpSpPr>
          <p:grpSpPr>
            <a:xfrm>
              <a:off x="1345333" y="575063"/>
              <a:ext cx="2173363" cy="520366"/>
              <a:chOff x="0" y="-47625"/>
              <a:chExt cx="429306" cy="102789"/>
            </a:xfrm>
          </p:grpSpPr>
          <p:sp>
            <p:nvSpPr>
              <p:cNvPr id="931" name="Google Shape;931;p17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2" name="Google Shape;932;p17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33" name="Google Shape;933;p17"/>
            <p:cNvGrpSpPr/>
            <p:nvPr/>
          </p:nvGrpSpPr>
          <p:grpSpPr>
            <a:xfrm>
              <a:off x="3658396" y="563641"/>
              <a:ext cx="2173363" cy="520366"/>
              <a:chOff x="0" y="-47625"/>
              <a:chExt cx="429306" cy="102789"/>
            </a:xfrm>
          </p:grpSpPr>
          <p:sp>
            <p:nvSpPr>
              <p:cNvPr id="934" name="Google Shape;934;p17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5" name="Google Shape;935;p17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36" name="Google Shape;936;p17"/>
            <p:cNvGrpSpPr/>
            <p:nvPr/>
          </p:nvGrpSpPr>
          <p:grpSpPr>
            <a:xfrm>
              <a:off x="5314643" y="-241100"/>
              <a:ext cx="1191036" cy="520366"/>
              <a:chOff x="0" y="-47625"/>
              <a:chExt cx="235266" cy="102789"/>
            </a:xfrm>
          </p:grpSpPr>
          <p:sp>
            <p:nvSpPr>
              <p:cNvPr id="937" name="Google Shape;937;p17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8" name="Google Shape;938;p17"/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39" name="Google Shape;939;p17"/>
            <p:cNvGrpSpPr/>
            <p:nvPr/>
          </p:nvGrpSpPr>
          <p:grpSpPr>
            <a:xfrm>
              <a:off x="6610368" y="563641"/>
              <a:ext cx="1191036" cy="520366"/>
              <a:chOff x="0" y="-47625"/>
              <a:chExt cx="235266" cy="102789"/>
            </a:xfrm>
          </p:grpSpPr>
          <p:sp>
            <p:nvSpPr>
              <p:cNvPr id="940" name="Google Shape;940;p17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1" name="Google Shape;941;p17"/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42" name="Google Shape;942;p17"/>
            <p:cNvGrpSpPr/>
            <p:nvPr/>
          </p:nvGrpSpPr>
          <p:grpSpPr>
            <a:xfrm>
              <a:off x="0" y="586483"/>
              <a:ext cx="1202459" cy="497523"/>
              <a:chOff x="0" y="-47625"/>
              <a:chExt cx="237523" cy="98276"/>
            </a:xfrm>
          </p:grpSpPr>
          <p:sp>
            <p:nvSpPr>
              <p:cNvPr id="943" name="Google Shape;943;p17"/>
              <p:cNvSpPr/>
              <p:nvPr/>
            </p:nvSpPr>
            <p:spPr>
              <a:xfrm>
                <a:off x="0" y="0"/>
                <a:ext cx="237523" cy="50651"/>
              </a:xfrm>
              <a:custGeom>
                <a:avLst/>
                <a:gdLst/>
                <a:ahLst/>
                <a:cxnLst/>
                <a:rect l="l" t="t" r="r" b="b"/>
                <a:pathLst>
                  <a:path w="237523" h="50651" extrusionOk="0">
                    <a:moveTo>
                      <a:pt x="25326" y="0"/>
                    </a:moveTo>
                    <a:lnTo>
                      <a:pt x="212197" y="0"/>
                    </a:lnTo>
                    <a:cubicBezTo>
                      <a:pt x="226184" y="0"/>
                      <a:pt x="237523" y="11339"/>
                      <a:pt x="237523" y="25326"/>
                    </a:cubicBezTo>
                    <a:lnTo>
                      <a:pt x="237523" y="25326"/>
                    </a:lnTo>
                    <a:cubicBezTo>
                      <a:pt x="237523" y="39312"/>
                      <a:pt x="226184" y="50651"/>
                      <a:pt x="212197" y="50651"/>
                    </a:cubicBezTo>
                    <a:lnTo>
                      <a:pt x="25326" y="50651"/>
                    </a:lnTo>
                    <a:cubicBezTo>
                      <a:pt x="11339" y="50651"/>
                      <a:pt x="0" y="39312"/>
                      <a:pt x="0" y="25326"/>
                    </a:cubicBezTo>
                    <a:lnTo>
                      <a:pt x="0" y="25326"/>
                    </a:lnTo>
                    <a:cubicBezTo>
                      <a:pt x="0" y="11339"/>
                      <a:pt x="11339" y="0"/>
                      <a:pt x="25326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4" name="Google Shape;944;p17"/>
              <p:cNvSpPr txBox="1"/>
              <p:nvPr/>
            </p:nvSpPr>
            <p:spPr>
              <a:xfrm>
                <a:off x="0" y="-47625"/>
                <a:ext cx="237523" cy="982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45" name="Google Shape;945;p17"/>
            <p:cNvGrpSpPr/>
            <p:nvPr/>
          </p:nvGrpSpPr>
          <p:grpSpPr>
            <a:xfrm>
              <a:off x="0" y="165166"/>
              <a:ext cx="4377449" cy="520366"/>
              <a:chOff x="0" y="-47625"/>
              <a:chExt cx="864681" cy="102789"/>
            </a:xfrm>
          </p:grpSpPr>
          <p:sp>
            <p:nvSpPr>
              <p:cNvPr id="946" name="Google Shape;946;p17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7" name="Google Shape;947;p17"/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48" name="Google Shape;948;p17"/>
            <p:cNvGrpSpPr/>
            <p:nvPr/>
          </p:nvGrpSpPr>
          <p:grpSpPr>
            <a:xfrm>
              <a:off x="0" y="984960"/>
              <a:ext cx="4377449" cy="520366"/>
              <a:chOff x="0" y="-47625"/>
              <a:chExt cx="864681" cy="102789"/>
            </a:xfrm>
          </p:grpSpPr>
          <p:sp>
            <p:nvSpPr>
              <p:cNvPr id="949" name="Google Shape;949;p17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0" name="Google Shape;950;p17"/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951" name="Google Shape;951;p17"/>
          <p:cNvGrpSpPr/>
          <p:nvPr/>
        </p:nvGrpSpPr>
        <p:grpSpPr>
          <a:xfrm>
            <a:off x="12324241" y="8862431"/>
            <a:ext cx="5851054" cy="1309820"/>
            <a:chOff x="0" y="0"/>
            <a:chExt cx="7801405" cy="1746426"/>
          </a:xfrm>
        </p:grpSpPr>
        <p:grpSp>
          <p:nvGrpSpPr>
            <p:cNvPr id="952" name="Google Shape;952;p17"/>
            <p:cNvGrpSpPr/>
            <p:nvPr/>
          </p:nvGrpSpPr>
          <p:grpSpPr>
            <a:xfrm rot="10800000">
              <a:off x="5628042" y="1226060"/>
              <a:ext cx="2173363" cy="520366"/>
              <a:chOff x="0" y="-47625"/>
              <a:chExt cx="429306" cy="102789"/>
            </a:xfrm>
          </p:grpSpPr>
          <p:sp>
            <p:nvSpPr>
              <p:cNvPr id="953" name="Google Shape;953;p17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4" name="Google Shape;954;p17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55" name="Google Shape;955;p17"/>
            <p:cNvGrpSpPr/>
            <p:nvPr/>
          </p:nvGrpSpPr>
          <p:grpSpPr>
            <a:xfrm rot="10800000">
              <a:off x="3056328" y="1226060"/>
              <a:ext cx="2173363" cy="520366"/>
              <a:chOff x="0" y="-47625"/>
              <a:chExt cx="429306" cy="102789"/>
            </a:xfrm>
          </p:grpSpPr>
          <p:sp>
            <p:nvSpPr>
              <p:cNvPr id="956" name="Google Shape;956;p17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7" name="Google Shape;957;p17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58" name="Google Shape;958;p17"/>
            <p:cNvGrpSpPr/>
            <p:nvPr/>
          </p:nvGrpSpPr>
          <p:grpSpPr>
            <a:xfrm rot="10800000">
              <a:off x="4282709" y="409897"/>
              <a:ext cx="2173363" cy="520366"/>
              <a:chOff x="0" y="-47625"/>
              <a:chExt cx="429306" cy="102789"/>
            </a:xfrm>
          </p:grpSpPr>
          <p:sp>
            <p:nvSpPr>
              <p:cNvPr id="959" name="Google Shape;959;p17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0" name="Google Shape;960;p17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61" name="Google Shape;961;p17"/>
            <p:cNvGrpSpPr/>
            <p:nvPr/>
          </p:nvGrpSpPr>
          <p:grpSpPr>
            <a:xfrm rot="10800000">
              <a:off x="1969647" y="421320"/>
              <a:ext cx="2173363" cy="520366"/>
              <a:chOff x="0" y="-47625"/>
              <a:chExt cx="429306" cy="102789"/>
            </a:xfrm>
          </p:grpSpPr>
          <p:sp>
            <p:nvSpPr>
              <p:cNvPr id="962" name="Google Shape;962;p17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3" name="Google Shape;963;p17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64" name="Google Shape;964;p17"/>
            <p:cNvGrpSpPr/>
            <p:nvPr/>
          </p:nvGrpSpPr>
          <p:grpSpPr>
            <a:xfrm rot="10800000">
              <a:off x="1295725" y="1226060"/>
              <a:ext cx="1191036" cy="520366"/>
              <a:chOff x="0" y="-47625"/>
              <a:chExt cx="235266" cy="102789"/>
            </a:xfrm>
          </p:grpSpPr>
          <p:sp>
            <p:nvSpPr>
              <p:cNvPr id="965" name="Google Shape;965;p17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6" name="Google Shape;966;p17"/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67" name="Google Shape;967;p17"/>
            <p:cNvGrpSpPr/>
            <p:nvPr/>
          </p:nvGrpSpPr>
          <p:grpSpPr>
            <a:xfrm rot="10800000">
              <a:off x="0" y="421320"/>
              <a:ext cx="1191036" cy="520366"/>
              <a:chOff x="0" y="-47625"/>
              <a:chExt cx="235266" cy="102789"/>
            </a:xfrm>
          </p:grpSpPr>
          <p:sp>
            <p:nvSpPr>
              <p:cNvPr id="968" name="Google Shape;968;p17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9" name="Google Shape;969;p17"/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70" name="Google Shape;970;p17"/>
            <p:cNvGrpSpPr/>
            <p:nvPr/>
          </p:nvGrpSpPr>
          <p:grpSpPr>
            <a:xfrm rot="10800000">
              <a:off x="6598946" y="421320"/>
              <a:ext cx="1202459" cy="497523"/>
              <a:chOff x="0" y="-47625"/>
              <a:chExt cx="237523" cy="98276"/>
            </a:xfrm>
          </p:grpSpPr>
          <p:sp>
            <p:nvSpPr>
              <p:cNvPr id="971" name="Google Shape;971;p17"/>
              <p:cNvSpPr/>
              <p:nvPr/>
            </p:nvSpPr>
            <p:spPr>
              <a:xfrm>
                <a:off x="0" y="0"/>
                <a:ext cx="237523" cy="50651"/>
              </a:xfrm>
              <a:custGeom>
                <a:avLst/>
                <a:gdLst/>
                <a:ahLst/>
                <a:cxnLst/>
                <a:rect l="l" t="t" r="r" b="b"/>
                <a:pathLst>
                  <a:path w="237523" h="50651" extrusionOk="0">
                    <a:moveTo>
                      <a:pt x="25326" y="0"/>
                    </a:moveTo>
                    <a:lnTo>
                      <a:pt x="212197" y="0"/>
                    </a:lnTo>
                    <a:cubicBezTo>
                      <a:pt x="226184" y="0"/>
                      <a:pt x="237523" y="11339"/>
                      <a:pt x="237523" y="25326"/>
                    </a:cubicBezTo>
                    <a:lnTo>
                      <a:pt x="237523" y="25326"/>
                    </a:lnTo>
                    <a:cubicBezTo>
                      <a:pt x="237523" y="39312"/>
                      <a:pt x="226184" y="50651"/>
                      <a:pt x="212197" y="50651"/>
                    </a:cubicBezTo>
                    <a:lnTo>
                      <a:pt x="25326" y="50651"/>
                    </a:lnTo>
                    <a:cubicBezTo>
                      <a:pt x="11339" y="50651"/>
                      <a:pt x="0" y="39312"/>
                      <a:pt x="0" y="25326"/>
                    </a:cubicBezTo>
                    <a:lnTo>
                      <a:pt x="0" y="25326"/>
                    </a:lnTo>
                    <a:cubicBezTo>
                      <a:pt x="0" y="11339"/>
                      <a:pt x="11339" y="0"/>
                      <a:pt x="25326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2" name="Google Shape;972;p17"/>
              <p:cNvSpPr txBox="1"/>
              <p:nvPr/>
            </p:nvSpPr>
            <p:spPr>
              <a:xfrm>
                <a:off x="0" y="-47625"/>
                <a:ext cx="237523" cy="982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73" name="Google Shape;973;p17"/>
            <p:cNvGrpSpPr/>
            <p:nvPr/>
          </p:nvGrpSpPr>
          <p:grpSpPr>
            <a:xfrm rot="10800000">
              <a:off x="3423955" y="819795"/>
              <a:ext cx="4377449" cy="520366"/>
              <a:chOff x="0" y="-47625"/>
              <a:chExt cx="864681" cy="102789"/>
            </a:xfrm>
          </p:grpSpPr>
          <p:sp>
            <p:nvSpPr>
              <p:cNvPr id="974" name="Google Shape;974;p17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5" name="Google Shape;975;p17"/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76" name="Google Shape;976;p17"/>
            <p:cNvGrpSpPr/>
            <p:nvPr/>
          </p:nvGrpSpPr>
          <p:grpSpPr>
            <a:xfrm rot="10800000">
              <a:off x="3423955" y="0"/>
              <a:ext cx="4377449" cy="520366"/>
              <a:chOff x="0" y="-47625"/>
              <a:chExt cx="864681" cy="102789"/>
            </a:xfrm>
          </p:grpSpPr>
          <p:sp>
            <p:nvSpPr>
              <p:cNvPr id="977" name="Google Shape;977;p17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3D0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8" name="Google Shape;978;p17"/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979" name="Google Shape;979;p17"/>
          <p:cNvGrpSpPr/>
          <p:nvPr/>
        </p:nvGrpSpPr>
        <p:grpSpPr>
          <a:xfrm rot="2821008">
            <a:off x="16959926" y="165868"/>
            <a:ext cx="1057412" cy="1194325"/>
            <a:chOff x="-95788" y="-89271"/>
            <a:chExt cx="1409883" cy="1592433"/>
          </a:xfrm>
        </p:grpSpPr>
        <p:grpSp>
          <p:nvGrpSpPr>
            <p:cNvPr id="980" name="Google Shape;980;p17"/>
            <p:cNvGrpSpPr/>
            <p:nvPr/>
          </p:nvGrpSpPr>
          <p:grpSpPr>
            <a:xfrm rot="-2821008">
              <a:off x="134749" y="283003"/>
              <a:ext cx="943438" cy="1040647"/>
              <a:chOff x="0" y="-47625"/>
              <a:chExt cx="343153" cy="378511"/>
            </a:xfrm>
          </p:grpSpPr>
          <p:sp>
            <p:nvSpPr>
              <p:cNvPr id="981" name="Google Shape;981;p17"/>
              <p:cNvSpPr/>
              <p:nvPr/>
            </p:nvSpPr>
            <p:spPr>
              <a:xfrm>
                <a:off x="0" y="0"/>
                <a:ext cx="343153" cy="330886"/>
              </a:xfrm>
              <a:custGeom>
                <a:avLst/>
                <a:gdLst/>
                <a:ahLst/>
                <a:cxnLst/>
                <a:rect l="l" t="t" r="r" b="b"/>
                <a:pathLst>
                  <a:path w="343153" h="330886" extrusionOk="0">
                    <a:moveTo>
                      <a:pt x="165443" y="0"/>
                    </a:moveTo>
                    <a:lnTo>
                      <a:pt x="177710" y="0"/>
                    </a:lnTo>
                    <a:cubicBezTo>
                      <a:pt x="221589" y="0"/>
                      <a:pt x="263670" y="17431"/>
                      <a:pt x="294696" y="48457"/>
                    </a:cubicBezTo>
                    <a:cubicBezTo>
                      <a:pt x="325723" y="79484"/>
                      <a:pt x="343153" y="121565"/>
                      <a:pt x="343153" y="165443"/>
                    </a:cubicBezTo>
                    <a:lnTo>
                      <a:pt x="343153" y="165443"/>
                    </a:lnTo>
                    <a:cubicBezTo>
                      <a:pt x="343153" y="256814"/>
                      <a:pt x="269082" y="330886"/>
                      <a:pt x="177710" y="330886"/>
                    </a:cubicBezTo>
                    <a:lnTo>
                      <a:pt x="165443" y="330886"/>
                    </a:lnTo>
                    <a:cubicBezTo>
                      <a:pt x="74071" y="330886"/>
                      <a:pt x="0" y="256814"/>
                      <a:pt x="0" y="165443"/>
                    </a:cubicBezTo>
                    <a:lnTo>
                      <a:pt x="0" y="165443"/>
                    </a:lnTo>
                    <a:cubicBezTo>
                      <a:pt x="0" y="74071"/>
                      <a:pt x="74071" y="0"/>
                      <a:pt x="165443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2" name="Google Shape;982;p17"/>
              <p:cNvSpPr txBox="1"/>
              <p:nvPr/>
            </p:nvSpPr>
            <p:spPr>
              <a:xfrm>
                <a:off x="0" y="-47625"/>
                <a:ext cx="343153" cy="3785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17125" tIns="117125" rIns="117125" bIns="1171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83" name="Google Shape;983;p17"/>
            <p:cNvGrpSpPr/>
            <p:nvPr/>
          </p:nvGrpSpPr>
          <p:grpSpPr>
            <a:xfrm rot="-2821008">
              <a:off x="140122" y="90242"/>
              <a:ext cx="943438" cy="1040647"/>
              <a:chOff x="0" y="-47625"/>
              <a:chExt cx="343153" cy="378511"/>
            </a:xfrm>
          </p:grpSpPr>
          <p:sp>
            <p:nvSpPr>
              <p:cNvPr id="984" name="Google Shape;984;p17"/>
              <p:cNvSpPr/>
              <p:nvPr/>
            </p:nvSpPr>
            <p:spPr>
              <a:xfrm>
                <a:off x="0" y="0"/>
                <a:ext cx="343153" cy="330886"/>
              </a:xfrm>
              <a:custGeom>
                <a:avLst/>
                <a:gdLst/>
                <a:ahLst/>
                <a:cxnLst/>
                <a:rect l="l" t="t" r="r" b="b"/>
                <a:pathLst>
                  <a:path w="343153" h="330886" extrusionOk="0">
                    <a:moveTo>
                      <a:pt x="165443" y="0"/>
                    </a:moveTo>
                    <a:lnTo>
                      <a:pt x="177710" y="0"/>
                    </a:lnTo>
                    <a:cubicBezTo>
                      <a:pt x="221589" y="0"/>
                      <a:pt x="263670" y="17431"/>
                      <a:pt x="294696" y="48457"/>
                    </a:cubicBezTo>
                    <a:cubicBezTo>
                      <a:pt x="325723" y="79484"/>
                      <a:pt x="343153" y="121565"/>
                      <a:pt x="343153" y="165443"/>
                    </a:cubicBezTo>
                    <a:lnTo>
                      <a:pt x="343153" y="165443"/>
                    </a:lnTo>
                    <a:cubicBezTo>
                      <a:pt x="343153" y="256814"/>
                      <a:pt x="269082" y="330886"/>
                      <a:pt x="177710" y="330886"/>
                    </a:cubicBezTo>
                    <a:lnTo>
                      <a:pt x="165443" y="330886"/>
                    </a:lnTo>
                    <a:cubicBezTo>
                      <a:pt x="74071" y="330886"/>
                      <a:pt x="0" y="256814"/>
                      <a:pt x="0" y="165443"/>
                    </a:cubicBezTo>
                    <a:lnTo>
                      <a:pt x="0" y="165443"/>
                    </a:lnTo>
                    <a:cubicBezTo>
                      <a:pt x="0" y="74071"/>
                      <a:pt x="74071" y="0"/>
                      <a:pt x="165443" y="0"/>
                    </a:cubicBezTo>
                    <a:close/>
                  </a:path>
                </a:pathLst>
              </a:custGeom>
              <a:solidFill>
                <a:srgbClr val="F6836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5" name="Google Shape;985;p17"/>
              <p:cNvSpPr txBox="1"/>
              <p:nvPr/>
            </p:nvSpPr>
            <p:spPr>
              <a:xfrm>
                <a:off x="0" y="-47625"/>
                <a:ext cx="343153" cy="3785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17125" tIns="117125" rIns="117125" bIns="1171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86" name="Google Shape;986;p17"/>
            <p:cNvGrpSpPr/>
            <p:nvPr/>
          </p:nvGrpSpPr>
          <p:grpSpPr>
            <a:xfrm>
              <a:off x="625032" y="253446"/>
              <a:ext cx="69946" cy="699445"/>
              <a:chOff x="0" y="-47625"/>
              <a:chExt cx="31856" cy="318558"/>
            </a:xfrm>
          </p:grpSpPr>
          <p:sp>
            <p:nvSpPr>
              <p:cNvPr id="987" name="Google Shape;987;p17"/>
              <p:cNvSpPr/>
              <p:nvPr/>
            </p:nvSpPr>
            <p:spPr>
              <a:xfrm>
                <a:off x="0" y="0"/>
                <a:ext cx="31856" cy="270933"/>
              </a:xfrm>
              <a:custGeom>
                <a:avLst/>
                <a:gdLst/>
                <a:ahLst/>
                <a:cxnLst/>
                <a:rect l="l" t="t" r="r" b="b"/>
                <a:pathLst>
                  <a:path w="31856" h="270933" extrusionOk="0">
                    <a:moveTo>
                      <a:pt x="15928" y="0"/>
                    </a:moveTo>
                    <a:lnTo>
                      <a:pt x="15928" y="0"/>
                    </a:lnTo>
                    <a:cubicBezTo>
                      <a:pt x="20153" y="0"/>
                      <a:pt x="24204" y="1678"/>
                      <a:pt x="27191" y="4665"/>
                    </a:cubicBezTo>
                    <a:cubicBezTo>
                      <a:pt x="30178" y="7652"/>
                      <a:pt x="31856" y="11704"/>
                      <a:pt x="31856" y="15928"/>
                    </a:cubicBezTo>
                    <a:lnTo>
                      <a:pt x="31856" y="255005"/>
                    </a:lnTo>
                    <a:cubicBezTo>
                      <a:pt x="31856" y="259230"/>
                      <a:pt x="30178" y="263281"/>
                      <a:pt x="27191" y="266268"/>
                    </a:cubicBezTo>
                    <a:cubicBezTo>
                      <a:pt x="24204" y="269255"/>
                      <a:pt x="20153" y="270933"/>
                      <a:pt x="15928" y="270933"/>
                    </a:cubicBezTo>
                    <a:lnTo>
                      <a:pt x="15928" y="270933"/>
                    </a:lnTo>
                    <a:cubicBezTo>
                      <a:pt x="7131" y="270933"/>
                      <a:pt x="0" y="263802"/>
                      <a:pt x="0" y="255005"/>
                    </a:cubicBezTo>
                    <a:lnTo>
                      <a:pt x="0" y="15928"/>
                    </a:lnTo>
                    <a:cubicBezTo>
                      <a:pt x="0" y="7131"/>
                      <a:pt x="7131" y="0"/>
                      <a:pt x="15928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8" name="Google Shape;988;p17"/>
              <p:cNvSpPr txBox="1"/>
              <p:nvPr/>
            </p:nvSpPr>
            <p:spPr>
              <a:xfrm>
                <a:off x="0" y="-47625"/>
                <a:ext cx="31856" cy="3185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89" name="Google Shape;989;p17"/>
            <p:cNvGrpSpPr/>
            <p:nvPr/>
          </p:nvGrpSpPr>
          <p:grpSpPr>
            <a:xfrm rot="5400000">
              <a:off x="676029" y="305730"/>
              <a:ext cx="72519" cy="699445"/>
              <a:chOff x="0" y="-47625"/>
              <a:chExt cx="33028" cy="318558"/>
            </a:xfrm>
          </p:grpSpPr>
          <p:sp>
            <p:nvSpPr>
              <p:cNvPr id="990" name="Google Shape;990;p17"/>
              <p:cNvSpPr/>
              <p:nvPr/>
            </p:nvSpPr>
            <p:spPr>
              <a:xfrm>
                <a:off x="0" y="0"/>
                <a:ext cx="33028" cy="270933"/>
              </a:xfrm>
              <a:custGeom>
                <a:avLst/>
                <a:gdLst/>
                <a:ahLst/>
                <a:cxnLst/>
                <a:rect l="l" t="t" r="r" b="b"/>
                <a:pathLst>
                  <a:path w="33028" h="270933" extrusionOk="0">
                    <a:moveTo>
                      <a:pt x="16514" y="0"/>
                    </a:moveTo>
                    <a:lnTo>
                      <a:pt x="16514" y="0"/>
                    </a:lnTo>
                    <a:cubicBezTo>
                      <a:pt x="25635" y="0"/>
                      <a:pt x="33028" y="7394"/>
                      <a:pt x="33028" y="16514"/>
                    </a:cubicBezTo>
                    <a:lnTo>
                      <a:pt x="33028" y="254419"/>
                    </a:lnTo>
                    <a:cubicBezTo>
                      <a:pt x="33028" y="258799"/>
                      <a:pt x="31288" y="262999"/>
                      <a:pt x="28191" y="266096"/>
                    </a:cubicBezTo>
                    <a:cubicBezTo>
                      <a:pt x="25094" y="269193"/>
                      <a:pt x="20894" y="270933"/>
                      <a:pt x="16514" y="270933"/>
                    </a:cubicBezTo>
                    <a:lnTo>
                      <a:pt x="16514" y="270933"/>
                    </a:lnTo>
                    <a:cubicBezTo>
                      <a:pt x="7394" y="270933"/>
                      <a:pt x="0" y="263540"/>
                      <a:pt x="0" y="254419"/>
                    </a:cubicBezTo>
                    <a:lnTo>
                      <a:pt x="0" y="16514"/>
                    </a:lnTo>
                    <a:cubicBezTo>
                      <a:pt x="0" y="12134"/>
                      <a:pt x="1740" y="7934"/>
                      <a:pt x="4837" y="4837"/>
                    </a:cubicBezTo>
                    <a:cubicBezTo>
                      <a:pt x="7934" y="1740"/>
                      <a:pt x="12134" y="0"/>
                      <a:pt x="16514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1" name="Google Shape;991;p17"/>
              <p:cNvSpPr txBox="1"/>
              <p:nvPr/>
            </p:nvSpPr>
            <p:spPr>
              <a:xfrm>
                <a:off x="0" y="-47625"/>
                <a:ext cx="33028" cy="3185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992" name="Google Shape;992;p17"/>
          <p:cNvSpPr/>
          <p:nvPr/>
        </p:nvSpPr>
        <p:spPr>
          <a:xfrm>
            <a:off x="13291784" y="885446"/>
            <a:ext cx="836443" cy="1333460"/>
          </a:xfrm>
          <a:custGeom>
            <a:avLst/>
            <a:gdLst/>
            <a:ahLst/>
            <a:cxnLst/>
            <a:rect l="l" t="t" r="r" b="b"/>
            <a:pathLst>
              <a:path w="836443" h="1333460" extrusionOk="0">
                <a:moveTo>
                  <a:pt x="0" y="0"/>
                </a:moveTo>
                <a:lnTo>
                  <a:pt x="836444" y="0"/>
                </a:lnTo>
                <a:lnTo>
                  <a:pt x="836444" y="1333460"/>
                </a:lnTo>
                <a:lnTo>
                  <a:pt x="0" y="13334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993" name="Google Shape;993;p17"/>
          <p:cNvSpPr txBox="1"/>
          <p:nvPr/>
        </p:nvSpPr>
        <p:spPr>
          <a:xfrm>
            <a:off x="3504218" y="2303656"/>
            <a:ext cx="9494691" cy="2308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500" dirty="0">
                <a:solidFill>
                  <a:srgbClr val="393A3F"/>
                </a:solidFill>
                <a:latin typeface="Anton"/>
                <a:sym typeface="Anton"/>
              </a:rPr>
              <a:t>WHY ML?</a:t>
            </a:r>
            <a:endParaRPr dirty="0"/>
          </a:p>
        </p:txBody>
      </p:sp>
      <p:sp>
        <p:nvSpPr>
          <p:cNvPr id="994" name="Google Shape;994;p17"/>
          <p:cNvSpPr txBox="1"/>
          <p:nvPr/>
        </p:nvSpPr>
        <p:spPr>
          <a:xfrm>
            <a:off x="1717979" y="2649235"/>
            <a:ext cx="1485861" cy="1204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873" b="0" i="0" u="none" strike="noStrike" cap="none" dirty="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02</a:t>
            </a:r>
            <a:endParaRPr dirty="0"/>
          </a:p>
        </p:txBody>
      </p:sp>
      <p:sp>
        <p:nvSpPr>
          <p:cNvPr id="995" name="Google Shape;995;p17"/>
          <p:cNvSpPr txBox="1"/>
          <p:nvPr/>
        </p:nvSpPr>
        <p:spPr>
          <a:xfrm>
            <a:off x="1051060" y="4286629"/>
            <a:ext cx="11493336" cy="577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600" b="0" i="0" u="none" strike="noStrike" cap="none" dirty="0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  <a:p>
            <a:pPr marL="0" marR="0" lvl="0" indent="0" algn="l" rtl="0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1. </a:t>
            </a:r>
            <a:r>
              <a:rPr lang="en-US" sz="2800" b="1" i="0" u="none" strike="noStrike" cap="none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Precision in Analysis</a:t>
            </a:r>
            <a:r>
              <a:rPr lang="en-US" sz="2800" b="0" i="0" u="none" strike="noStrike" cap="none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: Machine learning models can analyze imaging data with high precision, reducing errors in diagnosis.</a:t>
            </a:r>
          </a:p>
          <a:p>
            <a:pPr marL="0" marR="0" lvl="0" indent="0" algn="l" rtl="0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2. </a:t>
            </a:r>
            <a:r>
              <a:rPr lang="en-US" sz="2800" b="1" i="0" u="none" strike="noStrike" cap="none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Timely Identification</a:t>
            </a:r>
            <a:r>
              <a:rPr lang="en-US" sz="2800" b="0" i="0" u="none" strike="noStrike" cap="none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: ML algorithms can detect subtle signs of cancer early, leading to prompt treatment and better outcomes.</a:t>
            </a:r>
          </a:p>
          <a:p>
            <a:pPr marL="0" marR="0" lvl="0" indent="0" algn="l" rtl="0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3. </a:t>
            </a:r>
            <a:r>
              <a:rPr lang="en-US" sz="2800" b="1" i="0" u="none" strike="noStrike" cap="none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Personalized Medicine</a:t>
            </a:r>
            <a:r>
              <a:rPr lang="en-US" sz="2800" b="0" i="0" u="none" strike="noStrike" cap="none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:  By analyzing genetic and clinical data, ML can help develop personalized treatment plans for each patient.</a:t>
            </a:r>
          </a:p>
          <a:p>
            <a:pPr marL="0" marR="0" lvl="0" indent="0" algn="l" rtl="0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4. </a:t>
            </a:r>
            <a:r>
              <a:rPr lang="en-US" sz="2800" b="1" i="0" u="none" strike="noStrike" cap="none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Large-Scale Analysis</a:t>
            </a:r>
            <a:r>
              <a:rPr lang="en-US" sz="2800" b="0" i="0" u="none" strike="noStrike" cap="none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: ML can process and analyze vast amounts of data quickly, enabling the identification of patterns and insights that </a:t>
            </a:r>
          </a:p>
          <a:p>
            <a:pPr marL="0" marR="0" lvl="0" indent="0" algn="l" rtl="0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may be missed by human analysis.</a:t>
            </a:r>
          </a:p>
        </p:txBody>
      </p:sp>
      <p:pic>
        <p:nvPicPr>
          <p:cNvPr id="996" name="Google Shape;99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694825" y="2649237"/>
            <a:ext cx="4819825" cy="58676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8"/>
        </a:solidFill>
        <a:effectLst/>
      </p:bgPr>
    </p:bg>
    <p:spTree>
      <p:nvGrpSpPr>
        <p:cNvPr id="1" name="Shape 1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2" name="Google Shape;1392;p23"/>
          <p:cNvGrpSpPr/>
          <p:nvPr/>
        </p:nvGrpSpPr>
        <p:grpSpPr>
          <a:xfrm>
            <a:off x="1028700" y="2386666"/>
            <a:ext cx="2065565" cy="1437158"/>
            <a:chOff x="0" y="-47625"/>
            <a:chExt cx="544017" cy="378511"/>
          </a:xfrm>
        </p:grpSpPr>
        <p:sp>
          <p:nvSpPr>
            <p:cNvPr id="1393" name="Google Shape;1393;p23"/>
            <p:cNvSpPr/>
            <p:nvPr/>
          </p:nvSpPr>
          <p:spPr>
            <a:xfrm>
              <a:off x="0" y="0"/>
              <a:ext cx="544017" cy="330886"/>
            </a:xfrm>
            <a:custGeom>
              <a:avLst/>
              <a:gdLst/>
              <a:ahLst/>
              <a:cxnLst/>
              <a:rect l="l" t="t" r="r" b="b"/>
              <a:pathLst>
                <a:path w="544017" h="330886" extrusionOk="0">
                  <a:moveTo>
                    <a:pt x="119939" y="0"/>
                  </a:moveTo>
                  <a:lnTo>
                    <a:pt x="424078" y="0"/>
                  </a:lnTo>
                  <a:cubicBezTo>
                    <a:pt x="455888" y="0"/>
                    <a:pt x="486395" y="12636"/>
                    <a:pt x="508888" y="35129"/>
                  </a:cubicBezTo>
                  <a:cubicBezTo>
                    <a:pt x="531381" y="57622"/>
                    <a:pt x="544017" y="88129"/>
                    <a:pt x="544017" y="119939"/>
                  </a:cubicBezTo>
                  <a:lnTo>
                    <a:pt x="544017" y="210947"/>
                  </a:lnTo>
                  <a:cubicBezTo>
                    <a:pt x="544017" y="242757"/>
                    <a:pt x="531381" y="273264"/>
                    <a:pt x="508888" y="295756"/>
                  </a:cubicBezTo>
                  <a:cubicBezTo>
                    <a:pt x="486395" y="318249"/>
                    <a:pt x="455888" y="330886"/>
                    <a:pt x="424078" y="330886"/>
                  </a:cubicBezTo>
                  <a:lnTo>
                    <a:pt x="119939" y="330886"/>
                  </a:lnTo>
                  <a:cubicBezTo>
                    <a:pt x="88129" y="330886"/>
                    <a:pt x="57622" y="318249"/>
                    <a:pt x="35129" y="295756"/>
                  </a:cubicBezTo>
                  <a:cubicBezTo>
                    <a:pt x="12636" y="273264"/>
                    <a:pt x="0" y="242757"/>
                    <a:pt x="0" y="210947"/>
                  </a:cubicBezTo>
                  <a:lnTo>
                    <a:pt x="0" y="119939"/>
                  </a:lnTo>
                  <a:cubicBezTo>
                    <a:pt x="0" y="88129"/>
                    <a:pt x="12636" y="57622"/>
                    <a:pt x="35129" y="35129"/>
                  </a:cubicBezTo>
                  <a:cubicBezTo>
                    <a:pt x="57622" y="12636"/>
                    <a:pt x="88129" y="0"/>
                    <a:pt x="119939" y="0"/>
                  </a:cubicBezTo>
                  <a:close/>
                </a:path>
              </a:pathLst>
            </a:custGeom>
            <a:solidFill>
              <a:srgbClr val="393A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23"/>
            <p:cNvSpPr txBox="1"/>
            <p:nvPr/>
          </p:nvSpPr>
          <p:spPr>
            <a:xfrm>
              <a:off x="0" y="-47625"/>
              <a:ext cx="544017" cy="3785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95" name="Google Shape;1395;p23"/>
          <p:cNvGrpSpPr/>
          <p:nvPr/>
        </p:nvGrpSpPr>
        <p:grpSpPr>
          <a:xfrm>
            <a:off x="1138275" y="2210599"/>
            <a:ext cx="2065565" cy="1437158"/>
            <a:chOff x="0" y="-47625"/>
            <a:chExt cx="544017" cy="378511"/>
          </a:xfrm>
        </p:grpSpPr>
        <p:sp>
          <p:nvSpPr>
            <p:cNvPr id="1396" name="Google Shape;1396;p23"/>
            <p:cNvSpPr/>
            <p:nvPr/>
          </p:nvSpPr>
          <p:spPr>
            <a:xfrm>
              <a:off x="0" y="0"/>
              <a:ext cx="544017" cy="330886"/>
            </a:xfrm>
            <a:custGeom>
              <a:avLst/>
              <a:gdLst/>
              <a:ahLst/>
              <a:cxnLst/>
              <a:rect l="l" t="t" r="r" b="b"/>
              <a:pathLst>
                <a:path w="544017" h="330886" extrusionOk="0">
                  <a:moveTo>
                    <a:pt x="119939" y="0"/>
                  </a:moveTo>
                  <a:lnTo>
                    <a:pt x="424078" y="0"/>
                  </a:lnTo>
                  <a:cubicBezTo>
                    <a:pt x="455888" y="0"/>
                    <a:pt x="486395" y="12636"/>
                    <a:pt x="508888" y="35129"/>
                  </a:cubicBezTo>
                  <a:cubicBezTo>
                    <a:pt x="531381" y="57622"/>
                    <a:pt x="544017" y="88129"/>
                    <a:pt x="544017" y="119939"/>
                  </a:cubicBezTo>
                  <a:lnTo>
                    <a:pt x="544017" y="210947"/>
                  </a:lnTo>
                  <a:cubicBezTo>
                    <a:pt x="544017" y="242757"/>
                    <a:pt x="531381" y="273264"/>
                    <a:pt x="508888" y="295756"/>
                  </a:cubicBezTo>
                  <a:cubicBezTo>
                    <a:pt x="486395" y="318249"/>
                    <a:pt x="455888" y="330886"/>
                    <a:pt x="424078" y="330886"/>
                  </a:cubicBezTo>
                  <a:lnTo>
                    <a:pt x="119939" y="330886"/>
                  </a:lnTo>
                  <a:cubicBezTo>
                    <a:pt x="88129" y="330886"/>
                    <a:pt x="57622" y="318249"/>
                    <a:pt x="35129" y="295756"/>
                  </a:cubicBezTo>
                  <a:cubicBezTo>
                    <a:pt x="12636" y="273264"/>
                    <a:pt x="0" y="242757"/>
                    <a:pt x="0" y="210947"/>
                  </a:cubicBezTo>
                  <a:lnTo>
                    <a:pt x="0" y="119939"/>
                  </a:lnTo>
                  <a:cubicBezTo>
                    <a:pt x="0" y="88129"/>
                    <a:pt x="12636" y="57622"/>
                    <a:pt x="35129" y="35129"/>
                  </a:cubicBezTo>
                  <a:cubicBezTo>
                    <a:pt x="57622" y="12636"/>
                    <a:pt x="88129" y="0"/>
                    <a:pt x="119939" y="0"/>
                  </a:cubicBezTo>
                  <a:close/>
                </a:path>
              </a:pathLst>
            </a:custGeom>
            <a:solidFill>
              <a:srgbClr val="F683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23"/>
            <p:cNvSpPr txBox="1"/>
            <p:nvPr/>
          </p:nvSpPr>
          <p:spPr>
            <a:xfrm>
              <a:off x="0" y="-47625"/>
              <a:ext cx="544017" cy="3785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98" name="Google Shape;1398;p23"/>
          <p:cNvSpPr txBox="1"/>
          <p:nvPr/>
        </p:nvSpPr>
        <p:spPr>
          <a:xfrm>
            <a:off x="3431166" y="2150231"/>
            <a:ext cx="6734569" cy="46166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500" b="0" i="0" u="none" strike="noStrike" cap="none" dirty="0">
                <a:solidFill>
                  <a:srgbClr val="393A3F"/>
                </a:solidFill>
                <a:latin typeface="Anton"/>
                <a:ea typeface="Anton"/>
                <a:cs typeface="Anton"/>
                <a:sym typeface="Anton"/>
              </a:rPr>
              <a:t>HOW TO USE ML </a:t>
            </a:r>
            <a:endParaRPr dirty="0"/>
          </a:p>
        </p:txBody>
      </p:sp>
      <p:grpSp>
        <p:nvGrpSpPr>
          <p:cNvPr id="1399" name="Google Shape;1399;p23"/>
          <p:cNvGrpSpPr/>
          <p:nvPr/>
        </p:nvGrpSpPr>
        <p:grpSpPr>
          <a:xfrm>
            <a:off x="11381524" y="1620877"/>
            <a:ext cx="5650428" cy="6554986"/>
            <a:chOff x="0" y="-47625"/>
            <a:chExt cx="1440048" cy="1670580"/>
          </a:xfrm>
        </p:grpSpPr>
        <p:sp>
          <p:nvSpPr>
            <p:cNvPr id="1400" name="Google Shape;1400;p23"/>
            <p:cNvSpPr/>
            <p:nvPr/>
          </p:nvSpPr>
          <p:spPr>
            <a:xfrm>
              <a:off x="0" y="0"/>
              <a:ext cx="1440048" cy="1622955"/>
            </a:xfrm>
            <a:custGeom>
              <a:avLst/>
              <a:gdLst/>
              <a:ahLst/>
              <a:cxnLst/>
              <a:rect l="l" t="t" r="r" b="b"/>
              <a:pathLst>
                <a:path w="1440048" h="1622955" extrusionOk="0">
                  <a:moveTo>
                    <a:pt x="69878" y="0"/>
                  </a:moveTo>
                  <a:lnTo>
                    <a:pt x="1370170" y="0"/>
                  </a:lnTo>
                  <a:cubicBezTo>
                    <a:pt x="1408762" y="0"/>
                    <a:pt x="1440048" y="31285"/>
                    <a:pt x="1440048" y="69878"/>
                  </a:cubicBezTo>
                  <a:lnTo>
                    <a:pt x="1440048" y="1553077"/>
                  </a:lnTo>
                  <a:cubicBezTo>
                    <a:pt x="1440048" y="1571610"/>
                    <a:pt x="1432686" y="1589384"/>
                    <a:pt x="1419581" y="1602488"/>
                  </a:cubicBezTo>
                  <a:cubicBezTo>
                    <a:pt x="1406476" y="1615593"/>
                    <a:pt x="1388703" y="1622955"/>
                    <a:pt x="1370170" y="1622955"/>
                  </a:cubicBezTo>
                  <a:lnTo>
                    <a:pt x="69878" y="1622955"/>
                  </a:lnTo>
                  <a:cubicBezTo>
                    <a:pt x="31285" y="1622955"/>
                    <a:pt x="0" y="1591670"/>
                    <a:pt x="0" y="1553077"/>
                  </a:cubicBezTo>
                  <a:lnTo>
                    <a:pt x="0" y="69878"/>
                  </a:lnTo>
                  <a:cubicBezTo>
                    <a:pt x="0" y="31285"/>
                    <a:pt x="31285" y="0"/>
                    <a:pt x="69878" y="0"/>
                  </a:cubicBezTo>
                  <a:close/>
                </a:path>
              </a:pathLst>
            </a:custGeom>
            <a:solidFill>
              <a:srgbClr val="393A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23"/>
            <p:cNvSpPr txBox="1"/>
            <p:nvPr/>
          </p:nvSpPr>
          <p:spPr>
            <a:xfrm>
              <a:off x="0" y="-47625"/>
              <a:ext cx="1440048" cy="16705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02" name="Google Shape;1402;p23"/>
          <p:cNvGrpSpPr/>
          <p:nvPr/>
        </p:nvGrpSpPr>
        <p:grpSpPr>
          <a:xfrm>
            <a:off x="1028700" y="637888"/>
            <a:ext cx="5851054" cy="1309820"/>
            <a:chOff x="0" y="0"/>
            <a:chExt cx="7801405" cy="1746426"/>
          </a:xfrm>
        </p:grpSpPr>
        <p:grpSp>
          <p:nvGrpSpPr>
            <p:cNvPr id="1403" name="Google Shape;1403;p23"/>
            <p:cNvGrpSpPr/>
            <p:nvPr/>
          </p:nvGrpSpPr>
          <p:grpSpPr>
            <a:xfrm rot="10800000">
              <a:off x="5628042" y="1226060"/>
              <a:ext cx="2173363" cy="520366"/>
              <a:chOff x="0" y="-47625"/>
              <a:chExt cx="429306" cy="102789"/>
            </a:xfrm>
          </p:grpSpPr>
          <p:sp>
            <p:nvSpPr>
              <p:cNvPr id="1404" name="Google Shape;1404;p23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5" name="Google Shape;1405;p23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06" name="Google Shape;1406;p23"/>
            <p:cNvGrpSpPr/>
            <p:nvPr/>
          </p:nvGrpSpPr>
          <p:grpSpPr>
            <a:xfrm rot="10800000">
              <a:off x="3056328" y="1226060"/>
              <a:ext cx="2173363" cy="520366"/>
              <a:chOff x="0" y="-47625"/>
              <a:chExt cx="429306" cy="102789"/>
            </a:xfrm>
          </p:grpSpPr>
          <p:sp>
            <p:nvSpPr>
              <p:cNvPr id="1407" name="Google Shape;1407;p23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8" name="Google Shape;1408;p23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09" name="Google Shape;1409;p23"/>
            <p:cNvGrpSpPr/>
            <p:nvPr/>
          </p:nvGrpSpPr>
          <p:grpSpPr>
            <a:xfrm rot="10800000">
              <a:off x="4282709" y="409897"/>
              <a:ext cx="2173363" cy="520366"/>
              <a:chOff x="0" y="-47625"/>
              <a:chExt cx="429306" cy="102789"/>
            </a:xfrm>
          </p:grpSpPr>
          <p:sp>
            <p:nvSpPr>
              <p:cNvPr id="1410" name="Google Shape;1410;p23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1" name="Google Shape;1411;p23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12" name="Google Shape;1412;p23"/>
            <p:cNvGrpSpPr/>
            <p:nvPr/>
          </p:nvGrpSpPr>
          <p:grpSpPr>
            <a:xfrm rot="10800000">
              <a:off x="1969647" y="421320"/>
              <a:ext cx="2173363" cy="520366"/>
              <a:chOff x="0" y="-47625"/>
              <a:chExt cx="429306" cy="102789"/>
            </a:xfrm>
          </p:grpSpPr>
          <p:sp>
            <p:nvSpPr>
              <p:cNvPr id="1413" name="Google Shape;1413;p23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4" name="Google Shape;1414;p23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15" name="Google Shape;1415;p23"/>
            <p:cNvGrpSpPr/>
            <p:nvPr/>
          </p:nvGrpSpPr>
          <p:grpSpPr>
            <a:xfrm rot="10800000">
              <a:off x="1295725" y="1226060"/>
              <a:ext cx="1191036" cy="520366"/>
              <a:chOff x="0" y="-47625"/>
              <a:chExt cx="235266" cy="102789"/>
            </a:xfrm>
          </p:grpSpPr>
          <p:sp>
            <p:nvSpPr>
              <p:cNvPr id="1416" name="Google Shape;1416;p23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7" name="Google Shape;1417;p23"/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18" name="Google Shape;1418;p23"/>
            <p:cNvGrpSpPr/>
            <p:nvPr/>
          </p:nvGrpSpPr>
          <p:grpSpPr>
            <a:xfrm rot="10800000">
              <a:off x="0" y="421320"/>
              <a:ext cx="1191036" cy="520366"/>
              <a:chOff x="0" y="-47625"/>
              <a:chExt cx="235266" cy="102789"/>
            </a:xfrm>
          </p:grpSpPr>
          <p:sp>
            <p:nvSpPr>
              <p:cNvPr id="1419" name="Google Shape;1419;p23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0" name="Google Shape;1420;p23"/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21" name="Google Shape;1421;p23"/>
            <p:cNvGrpSpPr/>
            <p:nvPr/>
          </p:nvGrpSpPr>
          <p:grpSpPr>
            <a:xfrm rot="10800000">
              <a:off x="6598946" y="421320"/>
              <a:ext cx="1202459" cy="497523"/>
              <a:chOff x="0" y="-47625"/>
              <a:chExt cx="237523" cy="98276"/>
            </a:xfrm>
          </p:grpSpPr>
          <p:sp>
            <p:nvSpPr>
              <p:cNvPr id="1422" name="Google Shape;1422;p23"/>
              <p:cNvSpPr/>
              <p:nvPr/>
            </p:nvSpPr>
            <p:spPr>
              <a:xfrm>
                <a:off x="0" y="0"/>
                <a:ext cx="237523" cy="50651"/>
              </a:xfrm>
              <a:custGeom>
                <a:avLst/>
                <a:gdLst/>
                <a:ahLst/>
                <a:cxnLst/>
                <a:rect l="l" t="t" r="r" b="b"/>
                <a:pathLst>
                  <a:path w="237523" h="50651" extrusionOk="0">
                    <a:moveTo>
                      <a:pt x="25326" y="0"/>
                    </a:moveTo>
                    <a:lnTo>
                      <a:pt x="212197" y="0"/>
                    </a:lnTo>
                    <a:cubicBezTo>
                      <a:pt x="226184" y="0"/>
                      <a:pt x="237523" y="11339"/>
                      <a:pt x="237523" y="25326"/>
                    </a:cubicBezTo>
                    <a:lnTo>
                      <a:pt x="237523" y="25326"/>
                    </a:lnTo>
                    <a:cubicBezTo>
                      <a:pt x="237523" y="39312"/>
                      <a:pt x="226184" y="50651"/>
                      <a:pt x="212197" y="50651"/>
                    </a:cubicBezTo>
                    <a:lnTo>
                      <a:pt x="25326" y="50651"/>
                    </a:lnTo>
                    <a:cubicBezTo>
                      <a:pt x="11339" y="50651"/>
                      <a:pt x="0" y="39312"/>
                      <a:pt x="0" y="25326"/>
                    </a:cubicBezTo>
                    <a:lnTo>
                      <a:pt x="0" y="25326"/>
                    </a:lnTo>
                    <a:cubicBezTo>
                      <a:pt x="0" y="11339"/>
                      <a:pt x="11339" y="0"/>
                      <a:pt x="25326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3" name="Google Shape;1423;p23"/>
              <p:cNvSpPr txBox="1"/>
              <p:nvPr/>
            </p:nvSpPr>
            <p:spPr>
              <a:xfrm>
                <a:off x="0" y="-47625"/>
                <a:ext cx="237523" cy="982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24" name="Google Shape;1424;p23"/>
            <p:cNvGrpSpPr/>
            <p:nvPr/>
          </p:nvGrpSpPr>
          <p:grpSpPr>
            <a:xfrm rot="10800000">
              <a:off x="3423955" y="819795"/>
              <a:ext cx="4377449" cy="520366"/>
              <a:chOff x="0" y="-47625"/>
              <a:chExt cx="864681" cy="102789"/>
            </a:xfrm>
          </p:grpSpPr>
          <p:sp>
            <p:nvSpPr>
              <p:cNvPr id="1425" name="Google Shape;1425;p23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6" name="Google Shape;1426;p23"/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27" name="Google Shape;1427;p23"/>
            <p:cNvGrpSpPr/>
            <p:nvPr/>
          </p:nvGrpSpPr>
          <p:grpSpPr>
            <a:xfrm rot="10800000">
              <a:off x="3423955" y="0"/>
              <a:ext cx="4377449" cy="520366"/>
              <a:chOff x="0" y="-47625"/>
              <a:chExt cx="864681" cy="102789"/>
            </a:xfrm>
          </p:grpSpPr>
          <p:sp>
            <p:nvSpPr>
              <p:cNvPr id="1428" name="Google Shape;1428;p23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3D0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9" name="Google Shape;1429;p23"/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430" name="Google Shape;1430;p23"/>
          <p:cNvGrpSpPr/>
          <p:nvPr/>
        </p:nvGrpSpPr>
        <p:grpSpPr>
          <a:xfrm>
            <a:off x="11498673" y="8576488"/>
            <a:ext cx="5851054" cy="1309820"/>
            <a:chOff x="0" y="0"/>
            <a:chExt cx="7801405" cy="1746426"/>
          </a:xfrm>
        </p:grpSpPr>
        <p:grpSp>
          <p:nvGrpSpPr>
            <p:cNvPr id="1431" name="Google Shape;1431;p23"/>
            <p:cNvGrpSpPr/>
            <p:nvPr/>
          </p:nvGrpSpPr>
          <p:grpSpPr>
            <a:xfrm rot="10800000">
              <a:off x="5628042" y="1226060"/>
              <a:ext cx="2173363" cy="520366"/>
              <a:chOff x="0" y="-47625"/>
              <a:chExt cx="429306" cy="102789"/>
            </a:xfrm>
          </p:grpSpPr>
          <p:sp>
            <p:nvSpPr>
              <p:cNvPr id="1432" name="Google Shape;1432;p23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3" name="Google Shape;1433;p23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34" name="Google Shape;1434;p23"/>
            <p:cNvGrpSpPr/>
            <p:nvPr/>
          </p:nvGrpSpPr>
          <p:grpSpPr>
            <a:xfrm rot="10800000">
              <a:off x="3056328" y="1226060"/>
              <a:ext cx="2173363" cy="520366"/>
              <a:chOff x="0" y="-47625"/>
              <a:chExt cx="429306" cy="102789"/>
            </a:xfrm>
          </p:grpSpPr>
          <p:sp>
            <p:nvSpPr>
              <p:cNvPr id="1435" name="Google Shape;1435;p23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6" name="Google Shape;1436;p23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37" name="Google Shape;1437;p23"/>
            <p:cNvGrpSpPr/>
            <p:nvPr/>
          </p:nvGrpSpPr>
          <p:grpSpPr>
            <a:xfrm rot="10800000">
              <a:off x="4282709" y="409897"/>
              <a:ext cx="2173363" cy="520366"/>
              <a:chOff x="0" y="-47625"/>
              <a:chExt cx="429306" cy="102789"/>
            </a:xfrm>
          </p:grpSpPr>
          <p:sp>
            <p:nvSpPr>
              <p:cNvPr id="1438" name="Google Shape;1438;p23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9" name="Google Shape;1439;p23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40" name="Google Shape;1440;p23"/>
            <p:cNvGrpSpPr/>
            <p:nvPr/>
          </p:nvGrpSpPr>
          <p:grpSpPr>
            <a:xfrm rot="10800000">
              <a:off x="1969647" y="421320"/>
              <a:ext cx="2173363" cy="520366"/>
              <a:chOff x="0" y="-47625"/>
              <a:chExt cx="429306" cy="102789"/>
            </a:xfrm>
          </p:grpSpPr>
          <p:sp>
            <p:nvSpPr>
              <p:cNvPr id="1441" name="Google Shape;1441;p23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2" name="Google Shape;1442;p23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43" name="Google Shape;1443;p23"/>
            <p:cNvGrpSpPr/>
            <p:nvPr/>
          </p:nvGrpSpPr>
          <p:grpSpPr>
            <a:xfrm rot="10800000">
              <a:off x="1295725" y="1226060"/>
              <a:ext cx="1191036" cy="520366"/>
              <a:chOff x="0" y="-47625"/>
              <a:chExt cx="235266" cy="102789"/>
            </a:xfrm>
          </p:grpSpPr>
          <p:sp>
            <p:nvSpPr>
              <p:cNvPr id="1444" name="Google Shape;1444;p23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5" name="Google Shape;1445;p23"/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46" name="Google Shape;1446;p23"/>
            <p:cNvGrpSpPr/>
            <p:nvPr/>
          </p:nvGrpSpPr>
          <p:grpSpPr>
            <a:xfrm rot="10800000">
              <a:off x="0" y="421320"/>
              <a:ext cx="1191036" cy="520366"/>
              <a:chOff x="0" y="-47625"/>
              <a:chExt cx="235266" cy="102789"/>
            </a:xfrm>
          </p:grpSpPr>
          <p:sp>
            <p:nvSpPr>
              <p:cNvPr id="1447" name="Google Shape;1447;p23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8" name="Google Shape;1448;p23"/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49" name="Google Shape;1449;p23"/>
            <p:cNvGrpSpPr/>
            <p:nvPr/>
          </p:nvGrpSpPr>
          <p:grpSpPr>
            <a:xfrm rot="10800000">
              <a:off x="6598946" y="421320"/>
              <a:ext cx="1202459" cy="497523"/>
              <a:chOff x="0" y="-47625"/>
              <a:chExt cx="237523" cy="98276"/>
            </a:xfrm>
          </p:grpSpPr>
          <p:sp>
            <p:nvSpPr>
              <p:cNvPr id="1450" name="Google Shape;1450;p23"/>
              <p:cNvSpPr/>
              <p:nvPr/>
            </p:nvSpPr>
            <p:spPr>
              <a:xfrm>
                <a:off x="0" y="0"/>
                <a:ext cx="237523" cy="50651"/>
              </a:xfrm>
              <a:custGeom>
                <a:avLst/>
                <a:gdLst/>
                <a:ahLst/>
                <a:cxnLst/>
                <a:rect l="l" t="t" r="r" b="b"/>
                <a:pathLst>
                  <a:path w="237523" h="50651" extrusionOk="0">
                    <a:moveTo>
                      <a:pt x="25326" y="0"/>
                    </a:moveTo>
                    <a:lnTo>
                      <a:pt x="212197" y="0"/>
                    </a:lnTo>
                    <a:cubicBezTo>
                      <a:pt x="226184" y="0"/>
                      <a:pt x="237523" y="11339"/>
                      <a:pt x="237523" y="25326"/>
                    </a:cubicBezTo>
                    <a:lnTo>
                      <a:pt x="237523" y="25326"/>
                    </a:lnTo>
                    <a:cubicBezTo>
                      <a:pt x="237523" y="39312"/>
                      <a:pt x="226184" y="50651"/>
                      <a:pt x="212197" y="50651"/>
                    </a:cubicBezTo>
                    <a:lnTo>
                      <a:pt x="25326" y="50651"/>
                    </a:lnTo>
                    <a:cubicBezTo>
                      <a:pt x="11339" y="50651"/>
                      <a:pt x="0" y="39312"/>
                      <a:pt x="0" y="25326"/>
                    </a:cubicBezTo>
                    <a:lnTo>
                      <a:pt x="0" y="25326"/>
                    </a:lnTo>
                    <a:cubicBezTo>
                      <a:pt x="0" y="11339"/>
                      <a:pt x="11339" y="0"/>
                      <a:pt x="25326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1" name="Google Shape;1451;p23"/>
              <p:cNvSpPr txBox="1"/>
              <p:nvPr/>
            </p:nvSpPr>
            <p:spPr>
              <a:xfrm>
                <a:off x="0" y="-47625"/>
                <a:ext cx="237523" cy="982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52" name="Google Shape;1452;p23"/>
            <p:cNvGrpSpPr/>
            <p:nvPr/>
          </p:nvGrpSpPr>
          <p:grpSpPr>
            <a:xfrm rot="10800000">
              <a:off x="3423955" y="819795"/>
              <a:ext cx="4377449" cy="520366"/>
              <a:chOff x="0" y="-47625"/>
              <a:chExt cx="864681" cy="102789"/>
            </a:xfrm>
          </p:grpSpPr>
          <p:sp>
            <p:nvSpPr>
              <p:cNvPr id="1453" name="Google Shape;1453;p23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4" name="Google Shape;1454;p23"/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55" name="Google Shape;1455;p23"/>
            <p:cNvGrpSpPr/>
            <p:nvPr/>
          </p:nvGrpSpPr>
          <p:grpSpPr>
            <a:xfrm rot="10800000">
              <a:off x="3423955" y="0"/>
              <a:ext cx="4377449" cy="520366"/>
              <a:chOff x="0" y="-47625"/>
              <a:chExt cx="864681" cy="102789"/>
            </a:xfrm>
          </p:grpSpPr>
          <p:sp>
            <p:nvSpPr>
              <p:cNvPr id="1456" name="Google Shape;1456;p23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3D0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7" name="Google Shape;1457;p23"/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458" name="Google Shape;1458;p23"/>
          <p:cNvSpPr txBox="1"/>
          <p:nvPr/>
        </p:nvSpPr>
        <p:spPr>
          <a:xfrm>
            <a:off x="1717979" y="2443794"/>
            <a:ext cx="1485861" cy="14538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873" b="0" i="0" u="none" strike="noStrike" cap="none" dirty="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03</a:t>
            </a:r>
            <a:endParaRPr dirty="0"/>
          </a:p>
        </p:txBody>
      </p:sp>
      <p:sp>
        <p:nvSpPr>
          <p:cNvPr id="1459" name="Google Shape;1459;p23"/>
          <p:cNvSpPr txBox="1"/>
          <p:nvPr/>
        </p:nvSpPr>
        <p:spPr>
          <a:xfrm>
            <a:off x="2893772" y="6815652"/>
            <a:ext cx="7321022" cy="2412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marR="0" lvl="0" indent="-457200" algn="l" rtl="0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arenR"/>
            </a:pPr>
            <a:r>
              <a:rPr lang="en-US" sz="2800" b="1" dirty="0">
                <a:latin typeface="Arimo"/>
                <a:ea typeface="Arimo"/>
                <a:cs typeface="Arimo"/>
                <a:sym typeface="Arimo"/>
              </a:rPr>
              <a:t>Get Started with Python</a:t>
            </a:r>
          </a:p>
          <a:p>
            <a:pPr marL="457200" marR="0" lvl="0" indent="-457200" algn="l" rtl="0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arenR"/>
            </a:pPr>
            <a:r>
              <a:rPr lang="en-IN" sz="2800" b="1" dirty="0"/>
              <a:t>Understand Basic Algorithms of </a:t>
            </a:r>
          </a:p>
          <a:p>
            <a:pPr marR="0" lvl="0" algn="l" rtl="0">
              <a:lnSpc>
                <a:spcPct val="140025"/>
              </a:lnSpc>
              <a:spcBef>
                <a:spcPts val="0"/>
              </a:spcBef>
              <a:spcAft>
                <a:spcPts val="0"/>
              </a:spcAft>
            </a:pPr>
            <a:r>
              <a:rPr lang="en-IN" sz="2800" b="1" dirty="0"/>
              <a:t>     Machine learning for  Classification</a:t>
            </a:r>
          </a:p>
          <a:p>
            <a:pPr marR="0" lvl="0" algn="l" rtl="0">
              <a:lnSpc>
                <a:spcPct val="140025"/>
              </a:lnSpc>
              <a:spcBef>
                <a:spcPts val="0"/>
              </a:spcBef>
              <a:spcAft>
                <a:spcPts val="0"/>
              </a:spcAft>
            </a:pPr>
            <a:r>
              <a:rPr lang="en-IN" sz="2800" b="1" dirty="0"/>
              <a:t>3)  Choose a methodology</a:t>
            </a:r>
            <a:endParaRPr sz="2800" b="1" dirty="0"/>
          </a:p>
        </p:txBody>
      </p:sp>
      <p:grpSp>
        <p:nvGrpSpPr>
          <p:cNvPr id="1460" name="Google Shape;1460;p23"/>
          <p:cNvGrpSpPr/>
          <p:nvPr/>
        </p:nvGrpSpPr>
        <p:grpSpPr>
          <a:xfrm rot="2821008">
            <a:off x="16959926" y="165868"/>
            <a:ext cx="1057412" cy="1194325"/>
            <a:chOff x="-95788" y="-89271"/>
            <a:chExt cx="1409883" cy="1592433"/>
          </a:xfrm>
        </p:grpSpPr>
        <p:grpSp>
          <p:nvGrpSpPr>
            <p:cNvPr id="1461" name="Google Shape;1461;p23"/>
            <p:cNvGrpSpPr/>
            <p:nvPr/>
          </p:nvGrpSpPr>
          <p:grpSpPr>
            <a:xfrm rot="-2821008">
              <a:off x="134749" y="283003"/>
              <a:ext cx="943438" cy="1040647"/>
              <a:chOff x="0" y="-47625"/>
              <a:chExt cx="343153" cy="378511"/>
            </a:xfrm>
          </p:grpSpPr>
          <p:sp>
            <p:nvSpPr>
              <p:cNvPr id="1462" name="Google Shape;1462;p23"/>
              <p:cNvSpPr/>
              <p:nvPr/>
            </p:nvSpPr>
            <p:spPr>
              <a:xfrm>
                <a:off x="0" y="0"/>
                <a:ext cx="343153" cy="330886"/>
              </a:xfrm>
              <a:custGeom>
                <a:avLst/>
                <a:gdLst/>
                <a:ahLst/>
                <a:cxnLst/>
                <a:rect l="l" t="t" r="r" b="b"/>
                <a:pathLst>
                  <a:path w="343153" h="330886" extrusionOk="0">
                    <a:moveTo>
                      <a:pt x="165443" y="0"/>
                    </a:moveTo>
                    <a:lnTo>
                      <a:pt x="177710" y="0"/>
                    </a:lnTo>
                    <a:cubicBezTo>
                      <a:pt x="221589" y="0"/>
                      <a:pt x="263670" y="17431"/>
                      <a:pt x="294696" y="48457"/>
                    </a:cubicBezTo>
                    <a:cubicBezTo>
                      <a:pt x="325723" y="79484"/>
                      <a:pt x="343153" y="121565"/>
                      <a:pt x="343153" y="165443"/>
                    </a:cubicBezTo>
                    <a:lnTo>
                      <a:pt x="343153" y="165443"/>
                    </a:lnTo>
                    <a:cubicBezTo>
                      <a:pt x="343153" y="256814"/>
                      <a:pt x="269082" y="330886"/>
                      <a:pt x="177710" y="330886"/>
                    </a:cubicBezTo>
                    <a:lnTo>
                      <a:pt x="165443" y="330886"/>
                    </a:lnTo>
                    <a:cubicBezTo>
                      <a:pt x="74071" y="330886"/>
                      <a:pt x="0" y="256814"/>
                      <a:pt x="0" y="165443"/>
                    </a:cubicBezTo>
                    <a:lnTo>
                      <a:pt x="0" y="165443"/>
                    </a:lnTo>
                    <a:cubicBezTo>
                      <a:pt x="0" y="74071"/>
                      <a:pt x="74071" y="0"/>
                      <a:pt x="165443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3" name="Google Shape;1463;p23"/>
              <p:cNvSpPr txBox="1"/>
              <p:nvPr/>
            </p:nvSpPr>
            <p:spPr>
              <a:xfrm>
                <a:off x="0" y="-47625"/>
                <a:ext cx="343153" cy="3785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17125" tIns="117125" rIns="117125" bIns="1171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64" name="Google Shape;1464;p23"/>
            <p:cNvGrpSpPr/>
            <p:nvPr/>
          </p:nvGrpSpPr>
          <p:grpSpPr>
            <a:xfrm rot="-2821008">
              <a:off x="140122" y="90242"/>
              <a:ext cx="943438" cy="1040647"/>
              <a:chOff x="0" y="-47625"/>
              <a:chExt cx="343153" cy="378511"/>
            </a:xfrm>
          </p:grpSpPr>
          <p:sp>
            <p:nvSpPr>
              <p:cNvPr id="1465" name="Google Shape;1465;p23"/>
              <p:cNvSpPr/>
              <p:nvPr/>
            </p:nvSpPr>
            <p:spPr>
              <a:xfrm>
                <a:off x="0" y="0"/>
                <a:ext cx="343153" cy="330886"/>
              </a:xfrm>
              <a:custGeom>
                <a:avLst/>
                <a:gdLst/>
                <a:ahLst/>
                <a:cxnLst/>
                <a:rect l="l" t="t" r="r" b="b"/>
                <a:pathLst>
                  <a:path w="343153" h="330886" extrusionOk="0">
                    <a:moveTo>
                      <a:pt x="165443" y="0"/>
                    </a:moveTo>
                    <a:lnTo>
                      <a:pt x="177710" y="0"/>
                    </a:lnTo>
                    <a:cubicBezTo>
                      <a:pt x="221589" y="0"/>
                      <a:pt x="263670" y="17431"/>
                      <a:pt x="294696" y="48457"/>
                    </a:cubicBezTo>
                    <a:cubicBezTo>
                      <a:pt x="325723" y="79484"/>
                      <a:pt x="343153" y="121565"/>
                      <a:pt x="343153" y="165443"/>
                    </a:cubicBezTo>
                    <a:lnTo>
                      <a:pt x="343153" y="165443"/>
                    </a:lnTo>
                    <a:cubicBezTo>
                      <a:pt x="343153" y="256814"/>
                      <a:pt x="269082" y="330886"/>
                      <a:pt x="177710" y="330886"/>
                    </a:cubicBezTo>
                    <a:lnTo>
                      <a:pt x="165443" y="330886"/>
                    </a:lnTo>
                    <a:cubicBezTo>
                      <a:pt x="74071" y="330886"/>
                      <a:pt x="0" y="256814"/>
                      <a:pt x="0" y="165443"/>
                    </a:cubicBezTo>
                    <a:lnTo>
                      <a:pt x="0" y="165443"/>
                    </a:lnTo>
                    <a:cubicBezTo>
                      <a:pt x="0" y="74071"/>
                      <a:pt x="74071" y="0"/>
                      <a:pt x="165443" y="0"/>
                    </a:cubicBezTo>
                    <a:close/>
                  </a:path>
                </a:pathLst>
              </a:custGeom>
              <a:solidFill>
                <a:srgbClr val="F6836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6" name="Google Shape;1466;p23"/>
              <p:cNvSpPr txBox="1"/>
              <p:nvPr/>
            </p:nvSpPr>
            <p:spPr>
              <a:xfrm>
                <a:off x="0" y="-47625"/>
                <a:ext cx="343153" cy="3785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17125" tIns="117125" rIns="117125" bIns="1171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67" name="Google Shape;1467;p23"/>
            <p:cNvGrpSpPr/>
            <p:nvPr/>
          </p:nvGrpSpPr>
          <p:grpSpPr>
            <a:xfrm>
              <a:off x="625032" y="253446"/>
              <a:ext cx="69946" cy="699445"/>
              <a:chOff x="0" y="-47625"/>
              <a:chExt cx="31856" cy="318558"/>
            </a:xfrm>
          </p:grpSpPr>
          <p:sp>
            <p:nvSpPr>
              <p:cNvPr id="1468" name="Google Shape;1468;p23"/>
              <p:cNvSpPr/>
              <p:nvPr/>
            </p:nvSpPr>
            <p:spPr>
              <a:xfrm>
                <a:off x="0" y="0"/>
                <a:ext cx="31856" cy="270933"/>
              </a:xfrm>
              <a:custGeom>
                <a:avLst/>
                <a:gdLst/>
                <a:ahLst/>
                <a:cxnLst/>
                <a:rect l="l" t="t" r="r" b="b"/>
                <a:pathLst>
                  <a:path w="31856" h="270933" extrusionOk="0">
                    <a:moveTo>
                      <a:pt x="15928" y="0"/>
                    </a:moveTo>
                    <a:lnTo>
                      <a:pt x="15928" y="0"/>
                    </a:lnTo>
                    <a:cubicBezTo>
                      <a:pt x="20153" y="0"/>
                      <a:pt x="24204" y="1678"/>
                      <a:pt x="27191" y="4665"/>
                    </a:cubicBezTo>
                    <a:cubicBezTo>
                      <a:pt x="30178" y="7652"/>
                      <a:pt x="31856" y="11704"/>
                      <a:pt x="31856" y="15928"/>
                    </a:cubicBezTo>
                    <a:lnTo>
                      <a:pt x="31856" y="255005"/>
                    </a:lnTo>
                    <a:cubicBezTo>
                      <a:pt x="31856" y="259230"/>
                      <a:pt x="30178" y="263281"/>
                      <a:pt x="27191" y="266268"/>
                    </a:cubicBezTo>
                    <a:cubicBezTo>
                      <a:pt x="24204" y="269255"/>
                      <a:pt x="20153" y="270933"/>
                      <a:pt x="15928" y="270933"/>
                    </a:cubicBezTo>
                    <a:lnTo>
                      <a:pt x="15928" y="270933"/>
                    </a:lnTo>
                    <a:cubicBezTo>
                      <a:pt x="7131" y="270933"/>
                      <a:pt x="0" y="263802"/>
                      <a:pt x="0" y="255005"/>
                    </a:cubicBezTo>
                    <a:lnTo>
                      <a:pt x="0" y="15928"/>
                    </a:lnTo>
                    <a:cubicBezTo>
                      <a:pt x="0" y="7131"/>
                      <a:pt x="7131" y="0"/>
                      <a:pt x="15928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9" name="Google Shape;1469;p23"/>
              <p:cNvSpPr txBox="1"/>
              <p:nvPr/>
            </p:nvSpPr>
            <p:spPr>
              <a:xfrm>
                <a:off x="0" y="-47625"/>
                <a:ext cx="31856" cy="3185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70" name="Google Shape;1470;p23"/>
            <p:cNvGrpSpPr/>
            <p:nvPr/>
          </p:nvGrpSpPr>
          <p:grpSpPr>
            <a:xfrm rot="5400000">
              <a:off x="676029" y="305730"/>
              <a:ext cx="72519" cy="699445"/>
              <a:chOff x="0" y="-47625"/>
              <a:chExt cx="33028" cy="318558"/>
            </a:xfrm>
          </p:grpSpPr>
          <p:sp>
            <p:nvSpPr>
              <p:cNvPr id="1471" name="Google Shape;1471;p23"/>
              <p:cNvSpPr/>
              <p:nvPr/>
            </p:nvSpPr>
            <p:spPr>
              <a:xfrm>
                <a:off x="0" y="0"/>
                <a:ext cx="33028" cy="270933"/>
              </a:xfrm>
              <a:custGeom>
                <a:avLst/>
                <a:gdLst/>
                <a:ahLst/>
                <a:cxnLst/>
                <a:rect l="l" t="t" r="r" b="b"/>
                <a:pathLst>
                  <a:path w="33028" h="270933" extrusionOk="0">
                    <a:moveTo>
                      <a:pt x="16514" y="0"/>
                    </a:moveTo>
                    <a:lnTo>
                      <a:pt x="16514" y="0"/>
                    </a:lnTo>
                    <a:cubicBezTo>
                      <a:pt x="25635" y="0"/>
                      <a:pt x="33028" y="7394"/>
                      <a:pt x="33028" y="16514"/>
                    </a:cubicBezTo>
                    <a:lnTo>
                      <a:pt x="33028" y="254419"/>
                    </a:lnTo>
                    <a:cubicBezTo>
                      <a:pt x="33028" y="258799"/>
                      <a:pt x="31288" y="262999"/>
                      <a:pt x="28191" y="266096"/>
                    </a:cubicBezTo>
                    <a:cubicBezTo>
                      <a:pt x="25094" y="269193"/>
                      <a:pt x="20894" y="270933"/>
                      <a:pt x="16514" y="270933"/>
                    </a:cubicBezTo>
                    <a:lnTo>
                      <a:pt x="16514" y="270933"/>
                    </a:lnTo>
                    <a:cubicBezTo>
                      <a:pt x="7394" y="270933"/>
                      <a:pt x="0" y="263540"/>
                      <a:pt x="0" y="254419"/>
                    </a:cubicBezTo>
                    <a:lnTo>
                      <a:pt x="0" y="16514"/>
                    </a:lnTo>
                    <a:cubicBezTo>
                      <a:pt x="0" y="12134"/>
                      <a:pt x="1740" y="7934"/>
                      <a:pt x="4837" y="4837"/>
                    </a:cubicBezTo>
                    <a:cubicBezTo>
                      <a:pt x="7934" y="1740"/>
                      <a:pt x="12134" y="0"/>
                      <a:pt x="16514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2" name="Google Shape;1472;p23"/>
              <p:cNvSpPr txBox="1"/>
              <p:nvPr/>
            </p:nvSpPr>
            <p:spPr>
              <a:xfrm>
                <a:off x="0" y="-47625"/>
                <a:ext cx="33028" cy="3185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473" name="Google Shape;1473;p23"/>
          <p:cNvSpPr/>
          <p:nvPr/>
        </p:nvSpPr>
        <p:spPr>
          <a:xfrm>
            <a:off x="9193856" y="4041650"/>
            <a:ext cx="836443" cy="1333460"/>
          </a:xfrm>
          <a:custGeom>
            <a:avLst/>
            <a:gdLst/>
            <a:ahLst/>
            <a:cxnLst/>
            <a:rect l="l" t="t" r="r" b="b"/>
            <a:pathLst>
              <a:path w="836443" h="1333460" extrusionOk="0">
                <a:moveTo>
                  <a:pt x="0" y="0"/>
                </a:moveTo>
                <a:lnTo>
                  <a:pt x="836443" y="0"/>
                </a:lnTo>
                <a:lnTo>
                  <a:pt x="836443" y="1333460"/>
                </a:lnTo>
                <a:lnTo>
                  <a:pt x="0" y="13334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pic>
        <p:nvPicPr>
          <p:cNvPr id="1474" name="Google Shape;1474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608850" y="1702325"/>
            <a:ext cx="5650450" cy="62215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8"/>
        </a:solidFill>
        <a:effectLst/>
      </p:bgPr>
    </p:bg>
    <p:spTree>
      <p:nvGrpSpPr>
        <p:cNvPr id="1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p15"/>
          <p:cNvSpPr txBox="1"/>
          <p:nvPr/>
        </p:nvSpPr>
        <p:spPr>
          <a:xfrm>
            <a:off x="1083849" y="1691306"/>
            <a:ext cx="8832600" cy="1666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832" b="0" i="0" u="none" strike="noStrike" cap="none" dirty="0">
                <a:solidFill>
                  <a:srgbClr val="393A3F"/>
                </a:solidFill>
                <a:latin typeface="Anton"/>
                <a:ea typeface="Anton"/>
                <a:cs typeface="Anton"/>
                <a:sym typeface="Anton"/>
              </a:rPr>
              <a:t>WHY PYTHON? </a:t>
            </a:r>
            <a:endParaRPr dirty="0"/>
          </a:p>
        </p:txBody>
      </p:sp>
      <p:grpSp>
        <p:nvGrpSpPr>
          <p:cNvPr id="764" name="Google Shape;764;p15"/>
          <p:cNvGrpSpPr/>
          <p:nvPr/>
        </p:nvGrpSpPr>
        <p:grpSpPr>
          <a:xfrm>
            <a:off x="417483" y="242356"/>
            <a:ext cx="5851053" cy="1309820"/>
            <a:chOff x="0" y="-241100"/>
            <a:chExt cx="7801404" cy="1746426"/>
          </a:xfrm>
        </p:grpSpPr>
        <p:grpSp>
          <p:nvGrpSpPr>
            <p:cNvPr id="765" name="Google Shape;765;p15"/>
            <p:cNvGrpSpPr/>
            <p:nvPr/>
          </p:nvGrpSpPr>
          <p:grpSpPr>
            <a:xfrm>
              <a:off x="0" y="-241100"/>
              <a:ext cx="2173363" cy="520366"/>
              <a:chOff x="0" y="-47625"/>
              <a:chExt cx="429306" cy="102789"/>
            </a:xfrm>
          </p:grpSpPr>
          <p:sp>
            <p:nvSpPr>
              <p:cNvPr id="766" name="Google Shape;766;p15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" name="Google Shape;767;p15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68" name="Google Shape;768;p15"/>
            <p:cNvGrpSpPr/>
            <p:nvPr/>
          </p:nvGrpSpPr>
          <p:grpSpPr>
            <a:xfrm>
              <a:off x="2571714" y="-241100"/>
              <a:ext cx="2173363" cy="520366"/>
              <a:chOff x="0" y="-47625"/>
              <a:chExt cx="429306" cy="102789"/>
            </a:xfrm>
          </p:grpSpPr>
          <p:sp>
            <p:nvSpPr>
              <p:cNvPr id="769" name="Google Shape;769;p15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" name="Google Shape;770;p15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71" name="Google Shape;771;p15"/>
            <p:cNvGrpSpPr/>
            <p:nvPr/>
          </p:nvGrpSpPr>
          <p:grpSpPr>
            <a:xfrm>
              <a:off x="1345333" y="575063"/>
              <a:ext cx="2173363" cy="520366"/>
              <a:chOff x="0" y="-47625"/>
              <a:chExt cx="429306" cy="102789"/>
            </a:xfrm>
          </p:grpSpPr>
          <p:sp>
            <p:nvSpPr>
              <p:cNvPr id="772" name="Google Shape;772;p15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" name="Google Shape;773;p15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74" name="Google Shape;774;p15"/>
            <p:cNvGrpSpPr/>
            <p:nvPr/>
          </p:nvGrpSpPr>
          <p:grpSpPr>
            <a:xfrm>
              <a:off x="3658396" y="563641"/>
              <a:ext cx="2173363" cy="520366"/>
              <a:chOff x="0" y="-47625"/>
              <a:chExt cx="429306" cy="102789"/>
            </a:xfrm>
          </p:grpSpPr>
          <p:sp>
            <p:nvSpPr>
              <p:cNvPr id="775" name="Google Shape;775;p15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6" name="Google Shape;776;p15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77" name="Google Shape;777;p15"/>
            <p:cNvGrpSpPr/>
            <p:nvPr/>
          </p:nvGrpSpPr>
          <p:grpSpPr>
            <a:xfrm>
              <a:off x="5314643" y="-241100"/>
              <a:ext cx="1191036" cy="520366"/>
              <a:chOff x="0" y="-47625"/>
              <a:chExt cx="235266" cy="102789"/>
            </a:xfrm>
          </p:grpSpPr>
          <p:sp>
            <p:nvSpPr>
              <p:cNvPr id="778" name="Google Shape;778;p15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9" name="Google Shape;779;p15"/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80" name="Google Shape;780;p15"/>
            <p:cNvGrpSpPr/>
            <p:nvPr/>
          </p:nvGrpSpPr>
          <p:grpSpPr>
            <a:xfrm>
              <a:off x="6610368" y="563641"/>
              <a:ext cx="1191036" cy="520366"/>
              <a:chOff x="0" y="-47625"/>
              <a:chExt cx="235266" cy="102789"/>
            </a:xfrm>
          </p:grpSpPr>
          <p:sp>
            <p:nvSpPr>
              <p:cNvPr id="781" name="Google Shape;781;p15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" name="Google Shape;782;p15"/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83" name="Google Shape;783;p15"/>
            <p:cNvGrpSpPr/>
            <p:nvPr/>
          </p:nvGrpSpPr>
          <p:grpSpPr>
            <a:xfrm>
              <a:off x="0" y="586483"/>
              <a:ext cx="1202459" cy="497523"/>
              <a:chOff x="0" y="-47625"/>
              <a:chExt cx="237523" cy="98276"/>
            </a:xfrm>
          </p:grpSpPr>
          <p:sp>
            <p:nvSpPr>
              <p:cNvPr id="784" name="Google Shape;784;p15"/>
              <p:cNvSpPr/>
              <p:nvPr/>
            </p:nvSpPr>
            <p:spPr>
              <a:xfrm>
                <a:off x="0" y="0"/>
                <a:ext cx="237523" cy="50651"/>
              </a:xfrm>
              <a:custGeom>
                <a:avLst/>
                <a:gdLst/>
                <a:ahLst/>
                <a:cxnLst/>
                <a:rect l="l" t="t" r="r" b="b"/>
                <a:pathLst>
                  <a:path w="237523" h="50651" extrusionOk="0">
                    <a:moveTo>
                      <a:pt x="25326" y="0"/>
                    </a:moveTo>
                    <a:lnTo>
                      <a:pt x="212197" y="0"/>
                    </a:lnTo>
                    <a:cubicBezTo>
                      <a:pt x="226184" y="0"/>
                      <a:pt x="237523" y="11339"/>
                      <a:pt x="237523" y="25326"/>
                    </a:cubicBezTo>
                    <a:lnTo>
                      <a:pt x="237523" y="25326"/>
                    </a:lnTo>
                    <a:cubicBezTo>
                      <a:pt x="237523" y="39312"/>
                      <a:pt x="226184" y="50651"/>
                      <a:pt x="212197" y="50651"/>
                    </a:cubicBezTo>
                    <a:lnTo>
                      <a:pt x="25326" y="50651"/>
                    </a:lnTo>
                    <a:cubicBezTo>
                      <a:pt x="11339" y="50651"/>
                      <a:pt x="0" y="39312"/>
                      <a:pt x="0" y="25326"/>
                    </a:cubicBezTo>
                    <a:lnTo>
                      <a:pt x="0" y="25326"/>
                    </a:lnTo>
                    <a:cubicBezTo>
                      <a:pt x="0" y="11339"/>
                      <a:pt x="11339" y="0"/>
                      <a:pt x="25326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" name="Google Shape;785;p15"/>
              <p:cNvSpPr txBox="1"/>
              <p:nvPr/>
            </p:nvSpPr>
            <p:spPr>
              <a:xfrm>
                <a:off x="0" y="-47625"/>
                <a:ext cx="237523" cy="982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86" name="Google Shape;786;p15"/>
            <p:cNvGrpSpPr/>
            <p:nvPr/>
          </p:nvGrpSpPr>
          <p:grpSpPr>
            <a:xfrm>
              <a:off x="0" y="165166"/>
              <a:ext cx="4377449" cy="520366"/>
              <a:chOff x="0" y="-47625"/>
              <a:chExt cx="864681" cy="102789"/>
            </a:xfrm>
          </p:grpSpPr>
          <p:sp>
            <p:nvSpPr>
              <p:cNvPr id="787" name="Google Shape;787;p15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8" name="Google Shape;788;p15"/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89" name="Google Shape;789;p15"/>
            <p:cNvGrpSpPr/>
            <p:nvPr/>
          </p:nvGrpSpPr>
          <p:grpSpPr>
            <a:xfrm>
              <a:off x="0" y="984960"/>
              <a:ext cx="4377449" cy="520366"/>
              <a:chOff x="0" y="-47625"/>
              <a:chExt cx="864681" cy="102789"/>
            </a:xfrm>
          </p:grpSpPr>
          <p:sp>
            <p:nvSpPr>
              <p:cNvPr id="790" name="Google Shape;790;p15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1" name="Google Shape;791;p15"/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92" name="Google Shape;792;p15"/>
          <p:cNvGrpSpPr/>
          <p:nvPr/>
        </p:nvGrpSpPr>
        <p:grpSpPr>
          <a:xfrm>
            <a:off x="11999777" y="8693803"/>
            <a:ext cx="5851054" cy="1309820"/>
            <a:chOff x="0" y="0"/>
            <a:chExt cx="7801405" cy="1746426"/>
          </a:xfrm>
        </p:grpSpPr>
        <p:grpSp>
          <p:nvGrpSpPr>
            <p:cNvPr id="793" name="Google Shape;793;p15"/>
            <p:cNvGrpSpPr/>
            <p:nvPr/>
          </p:nvGrpSpPr>
          <p:grpSpPr>
            <a:xfrm rot="10800000">
              <a:off x="5628042" y="1226060"/>
              <a:ext cx="2173363" cy="520366"/>
              <a:chOff x="0" y="-47625"/>
              <a:chExt cx="429306" cy="102789"/>
            </a:xfrm>
          </p:grpSpPr>
          <p:sp>
            <p:nvSpPr>
              <p:cNvPr id="794" name="Google Shape;794;p15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5" name="Google Shape;795;p15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96" name="Google Shape;796;p15"/>
            <p:cNvGrpSpPr/>
            <p:nvPr/>
          </p:nvGrpSpPr>
          <p:grpSpPr>
            <a:xfrm rot="10800000">
              <a:off x="3056328" y="1226060"/>
              <a:ext cx="2173363" cy="520366"/>
              <a:chOff x="0" y="-47625"/>
              <a:chExt cx="429306" cy="102789"/>
            </a:xfrm>
          </p:grpSpPr>
          <p:sp>
            <p:nvSpPr>
              <p:cNvPr id="797" name="Google Shape;797;p15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" name="Google Shape;798;p15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99" name="Google Shape;799;p15"/>
            <p:cNvGrpSpPr/>
            <p:nvPr/>
          </p:nvGrpSpPr>
          <p:grpSpPr>
            <a:xfrm rot="10800000">
              <a:off x="4282709" y="409897"/>
              <a:ext cx="2173363" cy="520366"/>
              <a:chOff x="0" y="-47625"/>
              <a:chExt cx="429306" cy="102789"/>
            </a:xfrm>
          </p:grpSpPr>
          <p:sp>
            <p:nvSpPr>
              <p:cNvPr id="800" name="Google Shape;800;p15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" name="Google Shape;801;p15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02" name="Google Shape;802;p15"/>
            <p:cNvGrpSpPr/>
            <p:nvPr/>
          </p:nvGrpSpPr>
          <p:grpSpPr>
            <a:xfrm rot="10800000">
              <a:off x="1969647" y="421320"/>
              <a:ext cx="2173363" cy="520366"/>
              <a:chOff x="0" y="-47625"/>
              <a:chExt cx="429306" cy="102789"/>
            </a:xfrm>
          </p:grpSpPr>
          <p:sp>
            <p:nvSpPr>
              <p:cNvPr id="803" name="Google Shape;803;p15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" name="Google Shape;804;p15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05" name="Google Shape;805;p15"/>
            <p:cNvGrpSpPr/>
            <p:nvPr/>
          </p:nvGrpSpPr>
          <p:grpSpPr>
            <a:xfrm rot="10800000">
              <a:off x="1295725" y="1226060"/>
              <a:ext cx="1191036" cy="520366"/>
              <a:chOff x="0" y="-47625"/>
              <a:chExt cx="235266" cy="102789"/>
            </a:xfrm>
          </p:grpSpPr>
          <p:sp>
            <p:nvSpPr>
              <p:cNvPr id="806" name="Google Shape;806;p15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" name="Google Shape;807;p15"/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08" name="Google Shape;808;p15"/>
            <p:cNvGrpSpPr/>
            <p:nvPr/>
          </p:nvGrpSpPr>
          <p:grpSpPr>
            <a:xfrm rot="10800000">
              <a:off x="0" y="421320"/>
              <a:ext cx="1191036" cy="520366"/>
              <a:chOff x="0" y="-47625"/>
              <a:chExt cx="235266" cy="102789"/>
            </a:xfrm>
          </p:grpSpPr>
          <p:sp>
            <p:nvSpPr>
              <p:cNvPr id="809" name="Google Shape;809;p15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" name="Google Shape;810;p15"/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11" name="Google Shape;811;p15"/>
            <p:cNvGrpSpPr/>
            <p:nvPr/>
          </p:nvGrpSpPr>
          <p:grpSpPr>
            <a:xfrm rot="10800000">
              <a:off x="6598946" y="421320"/>
              <a:ext cx="1202459" cy="497523"/>
              <a:chOff x="0" y="-47625"/>
              <a:chExt cx="237523" cy="98276"/>
            </a:xfrm>
          </p:grpSpPr>
          <p:sp>
            <p:nvSpPr>
              <p:cNvPr id="812" name="Google Shape;812;p15"/>
              <p:cNvSpPr/>
              <p:nvPr/>
            </p:nvSpPr>
            <p:spPr>
              <a:xfrm>
                <a:off x="0" y="0"/>
                <a:ext cx="237523" cy="50651"/>
              </a:xfrm>
              <a:custGeom>
                <a:avLst/>
                <a:gdLst/>
                <a:ahLst/>
                <a:cxnLst/>
                <a:rect l="l" t="t" r="r" b="b"/>
                <a:pathLst>
                  <a:path w="237523" h="50651" extrusionOk="0">
                    <a:moveTo>
                      <a:pt x="25326" y="0"/>
                    </a:moveTo>
                    <a:lnTo>
                      <a:pt x="212197" y="0"/>
                    </a:lnTo>
                    <a:cubicBezTo>
                      <a:pt x="226184" y="0"/>
                      <a:pt x="237523" y="11339"/>
                      <a:pt x="237523" y="25326"/>
                    </a:cubicBezTo>
                    <a:lnTo>
                      <a:pt x="237523" y="25326"/>
                    </a:lnTo>
                    <a:cubicBezTo>
                      <a:pt x="237523" y="39312"/>
                      <a:pt x="226184" y="50651"/>
                      <a:pt x="212197" y="50651"/>
                    </a:cubicBezTo>
                    <a:lnTo>
                      <a:pt x="25326" y="50651"/>
                    </a:lnTo>
                    <a:cubicBezTo>
                      <a:pt x="11339" y="50651"/>
                      <a:pt x="0" y="39312"/>
                      <a:pt x="0" y="25326"/>
                    </a:cubicBezTo>
                    <a:lnTo>
                      <a:pt x="0" y="25326"/>
                    </a:lnTo>
                    <a:cubicBezTo>
                      <a:pt x="0" y="11339"/>
                      <a:pt x="11339" y="0"/>
                      <a:pt x="25326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3" name="Google Shape;813;p15"/>
              <p:cNvSpPr txBox="1"/>
              <p:nvPr/>
            </p:nvSpPr>
            <p:spPr>
              <a:xfrm>
                <a:off x="0" y="-47625"/>
                <a:ext cx="237523" cy="982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14" name="Google Shape;814;p15"/>
            <p:cNvGrpSpPr/>
            <p:nvPr/>
          </p:nvGrpSpPr>
          <p:grpSpPr>
            <a:xfrm rot="10800000">
              <a:off x="3423955" y="819795"/>
              <a:ext cx="4377449" cy="520366"/>
              <a:chOff x="0" y="-47625"/>
              <a:chExt cx="864681" cy="102789"/>
            </a:xfrm>
          </p:grpSpPr>
          <p:sp>
            <p:nvSpPr>
              <p:cNvPr id="815" name="Google Shape;815;p15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6" name="Google Shape;816;p15"/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17" name="Google Shape;817;p15"/>
            <p:cNvGrpSpPr/>
            <p:nvPr/>
          </p:nvGrpSpPr>
          <p:grpSpPr>
            <a:xfrm rot="10800000">
              <a:off x="3423955" y="0"/>
              <a:ext cx="4377449" cy="520366"/>
              <a:chOff x="0" y="-47625"/>
              <a:chExt cx="864681" cy="102789"/>
            </a:xfrm>
          </p:grpSpPr>
          <p:sp>
            <p:nvSpPr>
              <p:cNvPr id="818" name="Google Shape;818;p15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3D0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9" name="Google Shape;819;p15"/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820" name="Google Shape;820;p15"/>
          <p:cNvSpPr/>
          <p:nvPr/>
        </p:nvSpPr>
        <p:spPr>
          <a:xfrm>
            <a:off x="8307557" y="2163907"/>
            <a:ext cx="836443" cy="1333460"/>
          </a:xfrm>
          <a:custGeom>
            <a:avLst/>
            <a:gdLst/>
            <a:ahLst/>
            <a:cxnLst/>
            <a:rect l="l" t="t" r="r" b="b"/>
            <a:pathLst>
              <a:path w="836443" h="1333460" extrusionOk="0">
                <a:moveTo>
                  <a:pt x="0" y="0"/>
                </a:moveTo>
                <a:lnTo>
                  <a:pt x="836443" y="0"/>
                </a:lnTo>
                <a:lnTo>
                  <a:pt x="836443" y="1333460"/>
                </a:lnTo>
                <a:lnTo>
                  <a:pt x="0" y="13334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IN" dirty="0"/>
          </a:p>
        </p:txBody>
      </p:sp>
      <p:grpSp>
        <p:nvGrpSpPr>
          <p:cNvPr id="821" name="Google Shape;821;p15"/>
          <p:cNvGrpSpPr/>
          <p:nvPr/>
        </p:nvGrpSpPr>
        <p:grpSpPr>
          <a:xfrm>
            <a:off x="11381524" y="1620877"/>
            <a:ext cx="5650428" cy="6554986"/>
            <a:chOff x="0" y="-47625"/>
            <a:chExt cx="1440048" cy="1670580"/>
          </a:xfrm>
        </p:grpSpPr>
        <p:sp>
          <p:nvSpPr>
            <p:cNvPr id="822" name="Google Shape;822;p15"/>
            <p:cNvSpPr/>
            <p:nvPr/>
          </p:nvSpPr>
          <p:spPr>
            <a:xfrm>
              <a:off x="0" y="0"/>
              <a:ext cx="1440048" cy="1622955"/>
            </a:xfrm>
            <a:custGeom>
              <a:avLst/>
              <a:gdLst/>
              <a:ahLst/>
              <a:cxnLst/>
              <a:rect l="l" t="t" r="r" b="b"/>
              <a:pathLst>
                <a:path w="1440048" h="1622955" extrusionOk="0">
                  <a:moveTo>
                    <a:pt x="69878" y="0"/>
                  </a:moveTo>
                  <a:lnTo>
                    <a:pt x="1370170" y="0"/>
                  </a:lnTo>
                  <a:cubicBezTo>
                    <a:pt x="1408762" y="0"/>
                    <a:pt x="1440048" y="31285"/>
                    <a:pt x="1440048" y="69878"/>
                  </a:cubicBezTo>
                  <a:lnTo>
                    <a:pt x="1440048" y="1553077"/>
                  </a:lnTo>
                  <a:cubicBezTo>
                    <a:pt x="1440048" y="1571610"/>
                    <a:pt x="1432686" y="1589384"/>
                    <a:pt x="1419581" y="1602488"/>
                  </a:cubicBezTo>
                  <a:cubicBezTo>
                    <a:pt x="1406476" y="1615593"/>
                    <a:pt x="1388703" y="1622955"/>
                    <a:pt x="1370170" y="1622955"/>
                  </a:cubicBezTo>
                  <a:lnTo>
                    <a:pt x="69878" y="1622955"/>
                  </a:lnTo>
                  <a:cubicBezTo>
                    <a:pt x="31285" y="1622955"/>
                    <a:pt x="0" y="1591670"/>
                    <a:pt x="0" y="1553077"/>
                  </a:cubicBezTo>
                  <a:lnTo>
                    <a:pt x="0" y="69878"/>
                  </a:lnTo>
                  <a:cubicBezTo>
                    <a:pt x="0" y="31285"/>
                    <a:pt x="31285" y="0"/>
                    <a:pt x="69878" y="0"/>
                  </a:cubicBezTo>
                  <a:close/>
                </a:path>
              </a:pathLst>
            </a:custGeom>
            <a:solidFill>
              <a:srgbClr val="393A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15"/>
            <p:cNvSpPr txBox="1"/>
            <p:nvPr/>
          </p:nvSpPr>
          <p:spPr>
            <a:xfrm>
              <a:off x="0" y="-47625"/>
              <a:ext cx="1440048" cy="16705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24" name="Google Shape;824;p15"/>
          <p:cNvSpPr txBox="1"/>
          <p:nvPr/>
        </p:nvSpPr>
        <p:spPr>
          <a:xfrm>
            <a:off x="987397" y="2412534"/>
            <a:ext cx="9669000" cy="7324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 i="0" u="none" strike="noStrike" cap="none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 </a:t>
            </a:r>
            <a:endParaRPr lang="en-US" b="0" i="0" u="none" strike="noStrike" cap="none" dirty="0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  <a:p>
            <a:pPr marL="285750" marR="0" lvl="0" indent="-285750" algn="l" rtl="0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sz="2400" b="0" i="0" u="none" strike="noStrike" cap="none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2800" b="0" i="0" u="none" strike="noStrike" cap="none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Simplicity and readability: Python's clean syntax makes writing and understanding complex algorithms easier.</a:t>
            </a:r>
          </a:p>
          <a:p>
            <a:pPr marL="342900" marR="0" lvl="0" indent="-342900" algn="l" rtl="0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endParaRPr lang="en-US" sz="2800" b="0" i="0" u="none" strike="noStrike" cap="none" dirty="0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  <a:p>
            <a:pPr marL="342900" marR="0" lvl="0" indent="-342900" algn="l" rtl="0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sz="2800" b="0" i="0" u="none" strike="noStrike" cap="none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Rich machine learning libraries: NumPy, Pandas, Scikit-learn, TensorFlow, and </a:t>
            </a:r>
            <a:r>
              <a:rPr lang="en-US" sz="2800" b="0" i="0" u="none" strike="noStrike" cap="none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PyTorch</a:t>
            </a:r>
            <a:r>
              <a:rPr lang="en-US" sz="2800" b="0" i="0" u="none" strike="noStrike" cap="none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provide powerful tools for data manipulation, analysis, and model development.</a:t>
            </a:r>
          </a:p>
          <a:p>
            <a:pPr marL="342900" marR="0" lvl="0" indent="-342900" algn="l" rtl="0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endParaRPr lang="en-US" sz="2800" b="0" i="0" u="none" strike="noStrike" cap="none" dirty="0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  <a:p>
            <a:pPr marL="342900" marR="0" lvl="0" indent="-342900" algn="l" rtl="0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sz="2800" b="0" i="0" u="none" strike="noStrike" cap="none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Flexibility and integration: Python's multi-paradigm nature and ability to integrate with C/C++ offer both versatility and performance optimization.</a:t>
            </a:r>
            <a:r>
              <a:rPr lang="en-US" sz="2800" dirty="0"/>
              <a:t> </a:t>
            </a:r>
          </a:p>
          <a:p>
            <a:pPr marL="0" marR="0" lvl="0" indent="0" algn="l" rtl="0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99" b="0" i="0" u="none" strike="noStrike" cap="none" dirty="0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grpSp>
        <p:nvGrpSpPr>
          <p:cNvPr id="825" name="Google Shape;825;p15"/>
          <p:cNvGrpSpPr/>
          <p:nvPr/>
        </p:nvGrpSpPr>
        <p:grpSpPr>
          <a:xfrm rot="2821008">
            <a:off x="16959926" y="165868"/>
            <a:ext cx="1057412" cy="1194325"/>
            <a:chOff x="-95788" y="-89271"/>
            <a:chExt cx="1409883" cy="1592433"/>
          </a:xfrm>
        </p:grpSpPr>
        <p:grpSp>
          <p:nvGrpSpPr>
            <p:cNvPr id="826" name="Google Shape;826;p15"/>
            <p:cNvGrpSpPr/>
            <p:nvPr/>
          </p:nvGrpSpPr>
          <p:grpSpPr>
            <a:xfrm rot="-2821008">
              <a:off x="134749" y="283003"/>
              <a:ext cx="943438" cy="1040647"/>
              <a:chOff x="0" y="-47625"/>
              <a:chExt cx="343153" cy="378511"/>
            </a:xfrm>
          </p:grpSpPr>
          <p:sp>
            <p:nvSpPr>
              <p:cNvPr id="827" name="Google Shape;827;p15"/>
              <p:cNvSpPr/>
              <p:nvPr/>
            </p:nvSpPr>
            <p:spPr>
              <a:xfrm>
                <a:off x="0" y="0"/>
                <a:ext cx="343153" cy="330886"/>
              </a:xfrm>
              <a:custGeom>
                <a:avLst/>
                <a:gdLst/>
                <a:ahLst/>
                <a:cxnLst/>
                <a:rect l="l" t="t" r="r" b="b"/>
                <a:pathLst>
                  <a:path w="343153" h="330886" extrusionOk="0">
                    <a:moveTo>
                      <a:pt x="165443" y="0"/>
                    </a:moveTo>
                    <a:lnTo>
                      <a:pt x="177710" y="0"/>
                    </a:lnTo>
                    <a:cubicBezTo>
                      <a:pt x="221589" y="0"/>
                      <a:pt x="263670" y="17431"/>
                      <a:pt x="294696" y="48457"/>
                    </a:cubicBezTo>
                    <a:cubicBezTo>
                      <a:pt x="325723" y="79484"/>
                      <a:pt x="343153" y="121565"/>
                      <a:pt x="343153" y="165443"/>
                    </a:cubicBezTo>
                    <a:lnTo>
                      <a:pt x="343153" y="165443"/>
                    </a:lnTo>
                    <a:cubicBezTo>
                      <a:pt x="343153" y="256814"/>
                      <a:pt x="269082" y="330886"/>
                      <a:pt x="177710" y="330886"/>
                    </a:cubicBezTo>
                    <a:lnTo>
                      <a:pt x="165443" y="330886"/>
                    </a:lnTo>
                    <a:cubicBezTo>
                      <a:pt x="74071" y="330886"/>
                      <a:pt x="0" y="256814"/>
                      <a:pt x="0" y="165443"/>
                    </a:cubicBezTo>
                    <a:lnTo>
                      <a:pt x="0" y="165443"/>
                    </a:lnTo>
                    <a:cubicBezTo>
                      <a:pt x="0" y="74071"/>
                      <a:pt x="74071" y="0"/>
                      <a:pt x="165443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8" name="Google Shape;828;p15"/>
              <p:cNvSpPr txBox="1"/>
              <p:nvPr/>
            </p:nvSpPr>
            <p:spPr>
              <a:xfrm>
                <a:off x="0" y="-47625"/>
                <a:ext cx="343153" cy="3785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17125" tIns="117125" rIns="117125" bIns="1171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29" name="Google Shape;829;p15"/>
            <p:cNvGrpSpPr/>
            <p:nvPr/>
          </p:nvGrpSpPr>
          <p:grpSpPr>
            <a:xfrm rot="-2821008">
              <a:off x="140122" y="90242"/>
              <a:ext cx="943438" cy="1040647"/>
              <a:chOff x="0" y="-47625"/>
              <a:chExt cx="343153" cy="378511"/>
            </a:xfrm>
          </p:grpSpPr>
          <p:sp>
            <p:nvSpPr>
              <p:cNvPr id="830" name="Google Shape;830;p15"/>
              <p:cNvSpPr/>
              <p:nvPr/>
            </p:nvSpPr>
            <p:spPr>
              <a:xfrm>
                <a:off x="0" y="0"/>
                <a:ext cx="343153" cy="330886"/>
              </a:xfrm>
              <a:custGeom>
                <a:avLst/>
                <a:gdLst/>
                <a:ahLst/>
                <a:cxnLst/>
                <a:rect l="l" t="t" r="r" b="b"/>
                <a:pathLst>
                  <a:path w="343153" h="330886" extrusionOk="0">
                    <a:moveTo>
                      <a:pt x="165443" y="0"/>
                    </a:moveTo>
                    <a:lnTo>
                      <a:pt x="177710" y="0"/>
                    </a:lnTo>
                    <a:cubicBezTo>
                      <a:pt x="221589" y="0"/>
                      <a:pt x="263670" y="17431"/>
                      <a:pt x="294696" y="48457"/>
                    </a:cubicBezTo>
                    <a:cubicBezTo>
                      <a:pt x="325723" y="79484"/>
                      <a:pt x="343153" y="121565"/>
                      <a:pt x="343153" y="165443"/>
                    </a:cubicBezTo>
                    <a:lnTo>
                      <a:pt x="343153" y="165443"/>
                    </a:lnTo>
                    <a:cubicBezTo>
                      <a:pt x="343153" y="256814"/>
                      <a:pt x="269082" y="330886"/>
                      <a:pt x="177710" y="330886"/>
                    </a:cubicBezTo>
                    <a:lnTo>
                      <a:pt x="165443" y="330886"/>
                    </a:lnTo>
                    <a:cubicBezTo>
                      <a:pt x="74071" y="330886"/>
                      <a:pt x="0" y="256814"/>
                      <a:pt x="0" y="165443"/>
                    </a:cubicBezTo>
                    <a:lnTo>
                      <a:pt x="0" y="165443"/>
                    </a:lnTo>
                    <a:cubicBezTo>
                      <a:pt x="0" y="74071"/>
                      <a:pt x="74071" y="0"/>
                      <a:pt x="165443" y="0"/>
                    </a:cubicBezTo>
                    <a:close/>
                  </a:path>
                </a:pathLst>
              </a:custGeom>
              <a:solidFill>
                <a:srgbClr val="F6836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1" name="Google Shape;831;p15"/>
              <p:cNvSpPr txBox="1"/>
              <p:nvPr/>
            </p:nvSpPr>
            <p:spPr>
              <a:xfrm>
                <a:off x="0" y="-47625"/>
                <a:ext cx="343153" cy="3785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17125" tIns="117125" rIns="117125" bIns="1171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32" name="Google Shape;832;p15"/>
            <p:cNvGrpSpPr/>
            <p:nvPr/>
          </p:nvGrpSpPr>
          <p:grpSpPr>
            <a:xfrm>
              <a:off x="625032" y="253446"/>
              <a:ext cx="69946" cy="699445"/>
              <a:chOff x="0" y="-47625"/>
              <a:chExt cx="31856" cy="318558"/>
            </a:xfrm>
          </p:grpSpPr>
          <p:sp>
            <p:nvSpPr>
              <p:cNvPr id="833" name="Google Shape;833;p15"/>
              <p:cNvSpPr/>
              <p:nvPr/>
            </p:nvSpPr>
            <p:spPr>
              <a:xfrm>
                <a:off x="0" y="0"/>
                <a:ext cx="31856" cy="270933"/>
              </a:xfrm>
              <a:custGeom>
                <a:avLst/>
                <a:gdLst/>
                <a:ahLst/>
                <a:cxnLst/>
                <a:rect l="l" t="t" r="r" b="b"/>
                <a:pathLst>
                  <a:path w="31856" h="270933" extrusionOk="0">
                    <a:moveTo>
                      <a:pt x="15928" y="0"/>
                    </a:moveTo>
                    <a:lnTo>
                      <a:pt x="15928" y="0"/>
                    </a:lnTo>
                    <a:cubicBezTo>
                      <a:pt x="20153" y="0"/>
                      <a:pt x="24204" y="1678"/>
                      <a:pt x="27191" y="4665"/>
                    </a:cubicBezTo>
                    <a:cubicBezTo>
                      <a:pt x="30178" y="7652"/>
                      <a:pt x="31856" y="11704"/>
                      <a:pt x="31856" y="15928"/>
                    </a:cubicBezTo>
                    <a:lnTo>
                      <a:pt x="31856" y="255005"/>
                    </a:lnTo>
                    <a:cubicBezTo>
                      <a:pt x="31856" y="259230"/>
                      <a:pt x="30178" y="263281"/>
                      <a:pt x="27191" y="266268"/>
                    </a:cubicBezTo>
                    <a:cubicBezTo>
                      <a:pt x="24204" y="269255"/>
                      <a:pt x="20153" y="270933"/>
                      <a:pt x="15928" y="270933"/>
                    </a:cubicBezTo>
                    <a:lnTo>
                      <a:pt x="15928" y="270933"/>
                    </a:lnTo>
                    <a:cubicBezTo>
                      <a:pt x="7131" y="270933"/>
                      <a:pt x="0" y="263802"/>
                      <a:pt x="0" y="255005"/>
                    </a:cubicBezTo>
                    <a:lnTo>
                      <a:pt x="0" y="15928"/>
                    </a:lnTo>
                    <a:cubicBezTo>
                      <a:pt x="0" y="7131"/>
                      <a:pt x="7131" y="0"/>
                      <a:pt x="15928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4" name="Google Shape;834;p15"/>
              <p:cNvSpPr txBox="1"/>
              <p:nvPr/>
            </p:nvSpPr>
            <p:spPr>
              <a:xfrm>
                <a:off x="0" y="-47625"/>
                <a:ext cx="31856" cy="3185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35" name="Google Shape;835;p15"/>
            <p:cNvGrpSpPr/>
            <p:nvPr/>
          </p:nvGrpSpPr>
          <p:grpSpPr>
            <a:xfrm rot="5400000">
              <a:off x="676029" y="305730"/>
              <a:ext cx="72519" cy="699445"/>
              <a:chOff x="0" y="-47625"/>
              <a:chExt cx="33028" cy="318558"/>
            </a:xfrm>
          </p:grpSpPr>
          <p:sp>
            <p:nvSpPr>
              <p:cNvPr id="836" name="Google Shape;836;p15"/>
              <p:cNvSpPr/>
              <p:nvPr/>
            </p:nvSpPr>
            <p:spPr>
              <a:xfrm>
                <a:off x="0" y="0"/>
                <a:ext cx="33028" cy="270933"/>
              </a:xfrm>
              <a:custGeom>
                <a:avLst/>
                <a:gdLst/>
                <a:ahLst/>
                <a:cxnLst/>
                <a:rect l="l" t="t" r="r" b="b"/>
                <a:pathLst>
                  <a:path w="33028" h="270933" extrusionOk="0">
                    <a:moveTo>
                      <a:pt x="16514" y="0"/>
                    </a:moveTo>
                    <a:lnTo>
                      <a:pt x="16514" y="0"/>
                    </a:lnTo>
                    <a:cubicBezTo>
                      <a:pt x="25635" y="0"/>
                      <a:pt x="33028" y="7394"/>
                      <a:pt x="33028" y="16514"/>
                    </a:cubicBezTo>
                    <a:lnTo>
                      <a:pt x="33028" y="254419"/>
                    </a:lnTo>
                    <a:cubicBezTo>
                      <a:pt x="33028" y="258799"/>
                      <a:pt x="31288" y="262999"/>
                      <a:pt x="28191" y="266096"/>
                    </a:cubicBezTo>
                    <a:cubicBezTo>
                      <a:pt x="25094" y="269193"/>
                      <a:pt x="20894" y="270933"/>
                      <a:pt x="16514" y="270933"/>
                    </a:cubicBezTo>
                    <a:lnTo>
                      <a:pt x="16514" y="270933"/>
                    </a:lnTo>
                    <a:cubicBezTo>
                      <a:pt x="7394" y="270933"/>
                      <a:pt x="0" y="263540"/>
                      <a:pt x="0" y="254419"/>
                    </a:cubicBezTo>
                    <a:lnTo>
                      <a:pt x="0" y="16514"/>
                    </a:lnTo>
                    <a:cubicBezTo>
                      <a:pt x="0" y="12134"/>
                      <a:pt x="1740" y="7934"/>
                      <a:pt x="4837" y="4837"/>
                    </a:cubicBezTo>
                    <a:cubicBezTo>
                      <a:pt x="7934" y="1740"/>
                      <a:pt x="12134" y="0"/>
                      <a:pt x="16514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7" name="Google Shape;837;p15"/>
              <p:cNvSpPr txBox="1"/>
              <p:nvPr/>
            </p:nvSpPr>
            <p:spPr>
              <a:xfrm>
                <a:off x="0" y="-47625"/>
                <a:ext cx="33028" cy="3185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838" name="Google Shape;838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571125" y="1519200"/>
            <a:ext cx="5851051" cy="64424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Programming Lesson Presentation">
  <a:themeElements>
    <a:clrScheme name="Office">
      <a:dk1>
        <a:srgbClr val="000000"/>
      </a:dk1>
      <a:lt1>
        <a:srgbClr val="FFFFFF"/>
      </a:lt1>
      <a:dk2>
        <a:srgbClr val="888888"/>
      </a:dk2>
      <a:lt2>
        <a:srgbClr val="A6A6A6"/>
      </a:lt2>
      <a:accent1>
        <a:srgbClr val="BBBBBB"/>
      </a:accent1>
      <a:accent2>
        <a:srgbClr val="E9E9E9"/>
      </a:accent2>
      <a:accent3>
        <a:srgbClr val="F6836B"/>
      </a:accent3>
      <a:accent4>
        <a:srgbClr val="ED7843"/>
      </a:accent4>
      <a:accent5>
        <a:srgbClr val="FFFEF8"/>
      </a:accent5>
      <a:accent6>
        <a:srgbClr val="5EC9CC"/>
      </a:accent6>
      <a:hlink>
        <a:srgbClr val="FF4F63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192</TotalTime>
  <Words>664</Words>
  <Application>Microsoft Office PowerPoint</Application>
  <PresentationFormat>Custom</PresentationFormat>
  <Paragraphs>108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Times New Roman</vt:lpstr>
      <vt:lpstr>Calibri</vt:lpstr>
      <vt:lpstr>Arial</vt:lpstr>
      <vt:lpstr>Arimo</vt:lpstr>
      <vt:lpstr>Anton</vt:lpstr>
      <vt:lpstr>Wingdings</vt:lpstr>
      <vt:lpstr>Programming Lesson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Kunal Chauhan</dc:creator>
  <cp:lastModifiedBy>Kunal Chauhan</cp:lastModifiedBy>
  <cp:revision>17</cp:revision>
  <dcterms:modified xsi:type="dcterms:W3CDTF">2024-06-08T05:40:17Z</dcterms:modified>
</cp:coreProperties>
</file>